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678" r:id="rId2"/>
    <p:sldMasterId id="2147483648" r:id="rId3"/>
  </p:sldMasterIdLst>
  <p:sldIdLst>
    <p:sldId id="287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7" r:id="rId12"/>
    <p:sldId id="276" r:id="rId13"/>
    <p:sldId id="275" r:id="rId14"/>
    <p:sldId id="274" r:id="rId15"/>
    <p:sldId id="293" r:id="rId16"/>
    <p:sldId id="290" r:id="rId17"/>
    <p:sldId id="291" r:id="rId18"/>
    <p:sldId id="292" r:id="rId19"/>
    <p:sldId id="294" r:id="rId20"/>
    <p:sldId id="273" r:id="rId21"/>
    <p:sldId id="272" r:id="rId22"/>
    <p:sldId id="271" r:id="rId23"/>
    <p:sldId id="289" r:id="rId24"/>
    <p:sldId id="269" r:id="rId25"/>
    <p:sldId id="268" r:id="rId26"/>
    <p:sldId id="267" r:id="rId27"/>
    <p:sldId id="266" r:id="rId28"/>
    <p:sldId id="265" r:id="rId29"/>
    <p:sldId id="264" r:id="rId30"/>
    <p:sldId id="263" r:id="rId31"/>
    <p:sldId id="262" r:id="rId32"/>
    <p:sldId id="295" r:id="rId33"/>
    <p:sldId id="261" r:id="rId34"/>
    <p:sldId id="296" r:id="rId35"/>
    <p:sldId id="260" r:id="rId36"/>
    <p:sldId id="2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300C0-096F-4251-ADB8-A42AC6499F1F}" v="585" dt="2022-11-16T01:22:51.632"/>
    <p1510:client id="{D47E10C7-A371-456D-A1B3-1A2BFD5E2BDA}" v="337" dt="2022-11-16T01:44:57.202"/>
    <p1510:client id="{E0A93E28-706C-4901-B354-28452EFEF58E}" v="891" dt="2022-11-16T17:30:49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571A9-EB93-427E-8F95-3F32054F177E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A4F7A9C-EA27-4B21-AD03-B70709771C43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3. Aim &amp; Objective</a:t>
          </a:r>
        </a:p>
      </dgm:t>
    </dgm:pt>
    <dgm:pt modelId="{4ACA41FC-9A7F-4021-B05A-713ABCB2D3C5}" type="parTrans" cxnId="{099D609B-2E12-4BBE-AE12-619BF10A9A98}">
      <dgm:prSet/>
      <dgm:spPr/>
      <dgm:t>
        <a:bodyPr/>
        <a:lstStyle/>
        <a:p>
          <a:endParaRPr lang="en-US"/>
        </a:p>
      </dgm:t>
    </dgm:pt>
    <dgm:pt modelId="{0B41A931-F4C8-4763-91EF-6B6B43B3E1A8}" type="sibTrans" cxnId="{099D609B-2E12-4BBE-AE12-619BF10A9A98}">
      <dgm:prSet/>
      <dgm:spPr/>
      <dgm:t>
        <a:bodyPr/>
        <a:lstStyle/>
        <a:p>
          <a:endParaRPr lang="en-US"/>
        </a:p>
      </dgm:t>
    </dgm:pt>
    <dgm:pt modelId="{EE3F6EBE-B02A-4845-B7C8-9071C15615CC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5. Primary Goals</a:t>
          </a:r>
        </a:p>
      </dgm:t>
    </dgm:pt>
    <dgm:pt modelId="{5ABF1CCB-E532-4186-A12A-15C8B9C1E4D7}" type="parTrans" cxnId="{B6CA0D7F-6DFC-4E5A-A2D5-192C2714F70A}">
      <dgm:prSet/>
      <dgm:spPr/>
      <dgm:t>
        <a:bodyPr/>
        <a:lstStyle/>
        <a:p>
          <a:endParaRPr lang="en-US"/>
        </a:p>
      </dgm:t>
    </dgm:pt>
    <dgm:pt modelId="{136CCDCD-EE25-40D1-A0A6-CDABDCB21CA0}" type="sibTrans" cxnId="{B6CA0D7F-6DFC-4E5A-A2D5-192C2714F70A}">
      <dgm:prSet/>
      <dgm:spPr/>
      <dgm:t>
        <a:bodyPr/>
        <a:lstStyle/>
        <a:p>
          <a:endParaRPr lang="en-US"/>
        </a:p>
      </dgm:t>
    </dgm:pt>
    <dgm:pt modelId="{6EEFAD9F-9F45-4139-9BA9-80B0F9F876EC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8. Proposed method</a:t>
          </a:r>
        </a:p>
      </dgm:t>
    </dgm:pt>
    <dgm:pt modelId="{6EC2F5A2-7469-4F6B-8C13-148D254E4D1C}" type="parTrans" cxnId="{07EBF0F2-90EC-4FD5-A67E-C71414D499E1}">
      <dgm:prSet/>
      <dgm:spPr/>
      <dgm:t>
        <a:bodyPr/>
        <a:lstStyle/>
        <a:p>
          <a:endParaRPr lang="en-US"/>
        </a:p>
      </dgm:t>
    </dgm:pt>
    <dgm:pt modelId="{4A360B53-DBE3-46D7-ABA5-DBE618AF35D8}" type="sibTrans" cxnId="{07EBF0F2-90EC-4FD5-A67E-C71414D499E1}">
      <dgm:prSet/>
      <dgm:spPr/>
      <dgm:t>
        <a:bodyPr/>
        <a:lstStyle/>
        <a:p>
          <a:endParaRPr lang="en-US"/>
        </a:p>
      </dgm:t>
    </dgm:pt>
    <dgm:pt modelId="{9AAA10D3-D8FA-4AC1-A9C8-705EB5A86AA5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10. Conclusion</a:t>
          </a:r>
        </a:p>
      </dgm:t>
    </dgm:pt>
    <dgm:pt modelId="{BEB129DD-4A2C-4460-B07E-25308E67A6A8}" type="parTrans" cxnId="{E6D0EB43-0C49-4202-9F8E-0DC47EBF352E}">
      <dgm:prSet/>
      <dgm:spPr/>
      <dgm:t>
        <a:bodyPr/>
        <a:lstStyle/>
        <a:p>
          <a:endParaRPr lang="en-US"/>
        </a:p>
      </dgm:t>
    </dgm:pt>
    <dgm:pt modelId="{E6FFA9EC-C998-456F-B7A0-6401F43A1D81}" type="sibTrans" cxnId="{E6D0EB43-0C49-4202-9F8E-0DC47EBF352E}">
      <dgm:prSet/>
      <dgm:spPr/>
      <dgm:t>
        <a:bodyPr/>
        <a:lstStyle/>
        <a:p>
          <a:endParaRPr lang="en-US"/>
        </a:p>
      </dgm:t>
    </dgm:pt>
    <dgm:pt modelId="{973BF128-99D4-423E-8A91-5AB61AF83873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1. Title of the project</a:t>
          </a:r>
        </a:p>
      </dgm:t>
    </dgm:pt>
    <dgm:pt modelId="{70233BBA-F5DE-4519-BF89-2B6FDFEA52FC}" type="parTrans" cxnId="{554EE0FC-F04D-41E4-975C-BDFBFC5D9F6B}">
      <dgm:prSet/>
      <dgm:spPr/>
      <dgm:t>
        <a:bodyPr/>
        <a:lstStyle/>
        <a:p>
          <a:endParaRPr lang="en-US"/>
        </a:p>
      </dgm:t>
    </dgm:pt>
    <dgm:pt modelId="{02F3A83A-D085-4CAA-AB2B-1C74E922B298}" type="sibTrans" cxnId="{554EE0FC-F04D-41E4-975C-BDFBFC5D9F6B}">
      <dgm:prSet/>
      <dgm:spPr/>
      <dgm:t>
        <a:bodyPr/>
        <a:lstStyle/>
        <a:p>
          <a:endParaRPr lang="en-US"/>
        </a:p>
      </dgm:t>
    </dgm:pt>
    <dgm:pt modelId="{2F338E2C-45AD-482A-B682-2AB21B50DCC8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2. Introduction</a:t>
          </a:r>
        </a:p>
      </dgm:t>
    </dgm:pt>
    <dgm:pt modelId="{67579D04-7B71-497F-A9A6-36D7382B2723}" type="parTrans" cxnId="{2F24A195-1F9A-49F9-B49E-FB9E77E7A1D2}">
      <dgm:prSet/>
      <dgm:spPr/>
      <dgm:t>
        <a:bodyPr/>
        <a:lstStyle/>
        <a:p>
          <a:endParaRPr lang="en-US"/>
        </a:p>
      </dgm:t>
    </dgm:pt>
    <dgm:pt modelId="{01E94373-AB55-47E6-90FC-A2E9CAFBF301}" type="sibTrans" cxnId="{2F24A195-1F9A-49F9-B49E-FB9E77E7A1D2}">
      <dgm:prSet/>
      <dgm:spPr/>
      <dgm:t>
        <a:bodyPr/>
        <a:lstStyle/>
        <a:p>
          <a:endParaRPr lang="en-US"/>
        </a:p>
      </dgm:t>
    </dgm:pt>
    <dgm:pt modelId="{F58F0F1E-74E3-4EEA-894D-CCF0B2004952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6.</a:t>
          </a:r>
          <a:r>
            <a:rPr lang="en-US" b="0" u="none">
              <a:latin typeface="Calibri"/>
              <a:cs typeface="Calibri"/>
            </a:rPr>
            <a:t> </a:t>
          </a:r>
          <a:r>
            <a:rPr lang="en-US" b="0" u="none"/>
            <a:t>Technical requirements</a:t>
          </a:r>
        </a:p>
      </dgm:t>
    </dgm:pt>
    <dgm:pt modelId="{B964FD7B-D914-4A25-A300-949B27F33BD0}" type="parTrans" cxnId="{2A3F3624-231B-43BE-A65F-2E44962AFCF4}">
      <dgm:prSet/>
      <dgm:spPr/>
      <dgm:t>
        <a:bodyPr/>
        <a:lstStyle/>
        <a:p>
          <a:endParaRPr lang="en-US"/>
        </a:p>
      </dgm:t>
    </dgm:pt>
    <dgm:pt modelId="{DD92977E-BC1F-44D2-97C7-1D74689CFB3F}" type="sibTrans" cxnId="{2A3F3624-231B-43BE-A65F-2E44962AFCF4}">
      <dgm:prSet/>
      <dgm:spPr/>
      <dgm:t>
        <a:bodyPr/>
        <a:lstStyle/>
        <a:p>
          <a:endParaRPr lang="en-US"/>
        </a:p>
      </dgm:t>
    </dgm:pt>
    <dgm:pt modelId="{662BCD1B-ED87-4E12-8D70-AE9195EF938D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9. Results</a:t>
          </a:r>
        </a:p>
      </dgm:t>
    </dgm:pt>
    <dgm:pt modelId="{BDBCA60D-1092-408F-B109-027FA10F8E7E}" type="parTrans" cxnId="{D2A36156-BC18-4A21-8C55-08EFF5DB799D}">
      <dgm:prSet/>
      <dgm:spPr/>
      <dgm:t>
        <a:bodyPr/>
        <a:lstStyle/>
        <a:p>
          <a:endParaRPr lang="en-US"/>
        </a:p>
      </dgm:t>
    </dgm:pt>
    <dgm:pt modelId="{DB448D8A-6D3A-4D2D-A049-8366E7B54D00}" type="sibTrans" cxnId="{D2A36156-BC18-4A21-8C55-08EFF5DB799D}">
      <dgm:prSet/>
      <dgm:spPr/>
      <dgm:t>
        <a:bodyPr/>
        <a:lstStyle/>
        <a:p>
          <a:endParaRPr lang="en-US"/>
        </a:p>
      </dgm:t>
    </dgm:pt>
    <dgm:pt modelId="{9BCD23A6-7871-46EB-88F4-C89AA562E93E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4. Motivation</a:t>
          </a:r>
        </a:p>
      </dgm:t>
    </dgm:pt>
    <dgm:pt modelId="{F15C3FC7-6E6C-4BDE-80EF-167F6A9A5AAC}" type="parTrans" cxnId="{55F329F2-A9F8-471E-BE06-3909DDB9F646}">
      <dgm:prSet/>
      <dgm:spPr/>
      <dgm:t>
        <a:bodyPr/>
        <a:lstStyle/>
        <a:p>
          <a:endParaRPr lang="en-US"/>
        </a:p>
      </dgm:t>
    </dgm:pt>
    <dgm:pt modelId="{EA125249-3EB4-49E4-8414-021B5973A1E7}" type="sibTrans" cxnId="{55F329F2-A9F8-471E-BE06-3909DDB9F646}">
      <dgm:prSet/>
      <dgm:spPr/>
      <dgm:t>
        <a:bodyPr/>
        <a:lstStyle/>
        <a:p>
          <a:endParaRPr lang="en-US"/>
        </a:p>
      </dgm:t>
    </dgm:pt>
    <dgm:pt modelId="{329200A9-23DC-415D-A84C-C7426BD169DF}">
      <dgm:prSet phldr="0"/>
      <dgm:spPr/>
      <dgm:t>
        <a:bodyPr/>
        <a:lstStyle/>
        <a:p>
          <a:pPr rtl="0"/>
          <a:r>
            <a:rPr lang="en-US">
              <a:latin typeface="Calibri Light"/>
              <a:cs typeface="Calibri Light"/>
            </a:rPr>
            <a:t>7. </a:t>
          </a:r>
          <a:r>
            <a:rPr lang="en-US">
              <a:latin typeface="Calibri Light" panose="020F0302020204030204"/>
            </a:rPr>
            <a:t>Timeline</a:t>
          </a:r>
          <a:endParaRPr lang="en-US"/>
        </a:p>
      </dgm:t>
    </dgm:pt>
    <dgm:pt modelId="{07F5871B-D0D4-4FB6-A423-1BFD7D0CBEF3}" type="parTrans" cxnId="{88CE38A6-2471-4D01-851F-B5391CEEB2F6}">
      <dgm:prSet/>
      <dgm:spPr/>
      <dgm:t>
        <a:bodyPr/>
        <a:lstStyle/>
        <a:p>
          <a:endParaRPr lang="en-US"/>
        </a:p>
      </dgm:t>
    </dgm:pt>
    <dgm:pt modelId="{19E00795-9BEE-45F7-8B4C-5156C53E98EF}" type="sibTrans" cxnId="{88CE38A6-2471-4D01-851F-B5391CEEB2F6}">
      <dgm:prSet/>
      <dgm:spPr/>
      <dgm:t>
        <a:bodyPr/>
        <a:lstStyle/>
        <a:p>
          <a:endParaRPr lang="en-US"/>
        </a:p>
      </dgm:t>
    </dgm:pt>
    <dgm:pt modelId="{8923659C-9272-428B-AAD8-D3C2FACFA08B}" type="pres">
      <dgm:prSet presAssocID="{595571A9-EB93-427E-8F95-3F32054F177E}" presName="Name0" presStyleCnt="0">
        <dgm:presLayoutVars>
          <dgm:dir/>
          <dgm:resizeHandles val="exact"/>
        </dgm:presLayoutVars>
      </dgm:prSet>
      <dgm:spPr/>
    </dgm:pt>
    <dgm:pt modelId="{F13AFDCC-67D7-4597-B021-F0353724A68B}" type="pres">
      <dgm:prSet presAssocID="{973BF128-99D4-423E-8A91-5AB61AF83873}" presName="node" presStyleLbl="node1" presStyleIdx="0" presStyleCnt="10">
        <dgm:presLayoutVars>
          <dgm:bulletEnabled val="1"/>
        </dgm:presLayoutVars>
      </dgm:prSet>
      <dgm:spPr/>
    </dgm:pt>
    <dgm:pt modelId="{B2367E1E-3567-4BDE-8D90-490DE591BA08}" type="pres">
      <dgm:prSet presAssocID="{02F3A83A-D085-4CAA-AB2B-1C74E922B298}" presName="sibTrans" presStyleLbl="sibTrans1D1" presStyleIdx="0" presStyleCnt="9"/>
      <dgm:spPr/>
    </dgm:pt>
    <dgm:pt modelId="{BF39E7AC-D9D0-4E34-A3AE-D6709522815F}" type="pres">
      <dgm:prSet presAssocID="{02F3A83A-D085-4CAA-AB2B-1C74E922B298}" presName="connectorText" presStyleLbl="sibTrans1D1" presStyleIdx="0" presStyleCnt="9"/>
      <dgm:spPr/>
    </dgm:pt>
    <dgm:pt modelId="{E300DB8C-F51E-443D-AC63-8F487B40EB26}" type="pres">
      <dgm:prSet presAssocID="{2F338E2C-45AD-482A-B682-2AB21B50DCC8}" presName="node" presStyleLbl="node1" presStyleIdx="1" presStyleCnt="10">
        <dgm:presLayoutVars>
          <dgm:bulletEnabled val="1"/>
        </dgm:presLayoutVars>
      </dgm:prSet>
      <dgm:spPr/>
    </dgm:pt>
    <dgm:pt modelId="{D044B9D2-44E2-4A9C-9092-58B8A3AB3CFC}" type="pres">
      <dgm:prSet presAssocID="{01E94373-AB55-47E6-90FC-A2E9CAFBF301}" presName="sibTrans" presStyleLbl="sibTrans1D1" presStyleIdx="1" presStyleCnt="9"/>
      <dgm:spPr/>
    </dgm:pt>
    <dgm:pt modelId="{A438E419-CD37-4DED-87E9-8725A101A5DD}" type="pres">
      <dgm:prSet presAssocID="{01E94373-AB55-47E6-90FC-A2E9CAFBF301}" presName="connectorText" presStyleLbl="sibTrans1D1" presStyleIdx="1" presStyleCnt="9"/>
      <dgm:spPr/>
    </dgm:pt>
    <dgm:pt modelId="{5442AEDA-0A81-4930-A51C-6E8777A5720C}" type="pres">
      <dgm:prSet presAssocID="{0A4F7A9C-EA27-4B21-AD03-B70709771C43}" presName="node" presStyleLbl="node1" presStyleIdx="2" presStyleCnt="10">
        <dgm:presLayoutVars>
          <dgm:bulletEnabled val="1"/>
        </dgm:presLayoutVars>
      </dgm:prSet>
      <dgm:spPr/>
    </dgm:pt>
    <dgm:pt modelId="{F49F13E1-DD8B-418E-BC6C-EA6D053A4F31}" type="pres">
      <dgm:prSet presAssocID="{0B41A931-F4C8-4763-91EF-6B6B43B3E1A8}" presName="sibTrans" presStyleLbl="sibTrans1D1" presStyleIdx="2" presStyleCnt="9"/>
      <dgm:spPr/>
    </dgm:pt>
    <dgm:pt modelId="{5919ACD8-B7EB-48BD-B973-46F689578728}" type="pres">
      <dgm:prSet presAssocID="{0B41A931-F4C8-4763-91EF-6B6B43B3E1A8}" presName="connectorText" presStyleLbl="sibTrans1D1" presStyleIdx="2" presStyleCnt="9"/>
      <dgm:spPr/>
    </dgm:pt>
    <dgm:pt modelId="{FA383F7B-B7DC-4560-B985-C82B1AF2A7DB}" type="pres">
      <dgm:prSet presAssocID="{9BCD23A6-7871-46EB-88F4-C89AA562E93E}" presName="node" presStyleLbl="node1" presStyleIdx="3" presStyleCnt="10">
        <dgm:presLayoutVars>
          <dgm:bulletEnabled val="1"/>
        </dgm:presLayoutVars>
      </dgm:prSet>
      <dgm:spPr/>
    </dgm:pt>
    <dgm:pt modelId="{F3071F28-FF4C-4741-A8C7-2B856CAA801B}" type="pres">
      <dgm:prSet presAssocID="{EA125249-3EB4-49E4-8414-021B5973A1E7}" presName="sibTrans" presStyleLbl="sibTrans1D1" presStyleIdx="3" presStyleCnt="9"/>
      <dgm:spPr/>
    </dgm:pt>
    <dgm:pt modelId="{1802429E-8296-4922-BB85-3D5DCAC4873F}" type="pres">
      <dgm:prSet presAssocID="{EA125249-3EB4-49E4-8414-021B5973A1E7}" presName="connectorText" presStyleLbl="sibTrans1D1" presStyleIdx="3" presStyleCnt="9"/>
      <dgm:spPr/>
    </dgm:pt>
    <dgm:pt modelId="{E292EA1A-6D92-4A64-AA61-51B91650E98E}" type="pres">
      <dgm:prSet presAssocID="{EE3F6EBE-B02A-4845-B7C8-9071C15615CC}" presName="node" presStyleLbl="node1" presStyleIdx="4" presStyleCnt="10">
        <dgm:presLayoutVars>
          <dgm:bulletEnabled val="1"/>
        </dgm:presLayoutVars>
      </dgm:prSet>
      <dgm:spPr/>
    </dgm:pt>
    <dgm:pt modelId="{F40FFEE5-1DCA-48E7-B45B-F1894D5CA957}" type="pres">
      <dgm:prSet presAssocID="{136CCDCD-EE25-40D1-A0A6-CDABDCB21CA0}" presName="sibTrans" presStyleLbl="sibTrans1D1" presStyleIdx="4" presStyleCnt="9"/>
      <dgm:spPr/>
    </dgm:pt>
    <dgm:pt modelId="{E7B7A315-1972-4169-8FF8-37201DC7CCFF}" type="pres">
      <dgm:prSet presAssocID="{136CCDCD-EE25-40D1-A0A6-CDABDCB21CA0}" presName="connectorText" presStyleLbl="sibTrans1D1" presStyleIdx="4" presStyleCnt="9"/>
      <dgm:spPr/>
    </dgm:pt>
    <dgm:pt modelId="{1C3940A1-2A57-434C-B345-814A5A85D2DE}" type="pres">
      <dgm:prSet presAssocID="{F58F0F1E-74E3-4EEA-894D-CCF0B2004952}" presName="node" presStyleLbl="node1" presStyleIdx="5" presStyleCnt="10">
        <dgm:presLayoutVars>
          <dgm:bulletEnabled val="1"/>
        </dgm:presLayoutVars>
      </dgm:prSet>
      <dgm:spPr/>
    </dgm:pt>
    <dgm:pt modelId="{1624A754-A1FF-4236-AC07-91C2C89DE7EF}" type="pres">
      <dgm:prSet presAssocID="{DD92977E-BC1F-44D2-97C7-1D74689CFB3F}" presName="sibTrans" presStyleLbl="sibTrans1D1" presStyleIdx="5" presStyleCnt="9"/>
      <dgm:spPr/>
    </dgm:pt>
    <dgm:pt modelId="{511B3F34-027F-4874-BCA6-8DC7EF40B0E1}" type="pres">
      <dgm:prSet presAssocID="{DD92977E-BC1F-44D2-97C7-1D74689CFB3F}" presName="connectorText" presStyleLbl="sibTrans1D1" presStyleIdx="5" presStyleCnt="9"/>
      <dgm:spPr/>
    </dgm:pt>
    <dgm:pt modelId="{02D2D563-2225-4D93-B340-22A112D998BF}" type="pres">
      <dgm:prSet presAssocID="{329200A9-23DC-415D-A84C-C7426BD169DF}" presName="node" presStyleLbl="node1" presStyleIdx="6" presStyleCnt="10">
        <dgm:presLayoutVars>
          <dgm:bulletEnabled val="1"/>
        </dgm:presLayoutVars>
      </dgm:prSet>
      <dgm:spPr/>
    </dgm:pt>
    <dgm:pt modelId="{E8B092C6-96A4-42E8-974B-8BE5EDDE40C9}" type="pres">
      <dgm:prSet presAssocID="{19E00795-9BEE-45F7-8B4C-5156C53E98EF}" presName="sibTrans" presStyleLbl="sibTrans1D1" presStyleIdx="6" presStyleCnt="9"/>
      <dgm:spPr/>
    </dgm:pt>
    <dgm:pt modelId="{40BBD986-0360-460A-8CC5-9101C07A2551}" type="pres">
      <dgm:prSet presAssocID="{19E00795-9BEE-45F7-8B4C-5156C53E98EF}" presName="connectorText" presStyleLbl="sibTrans1D1" presStyleIdx="6" presStyleCnt="9"/>
      <dgm:spPr/>
    </dgm:pt>
    <dgm:pt modelId="{282BFD25-F83C-4BF7-9765-778017F4379C}" type="pres">
      <dgm:prSet presAssocID="{6EEFAD9F-9F45-4139-9BA9-80B0F9F876EC}" presName="node" presStyleLbl="node1" presStyleIdx="7" presStyleCnt="10">
        <dgm:presLayoutVars>
          <dgm:bulletEnabled val="1"/>
        </dgm:presLayoutVars>
      </dgm:prSet>
      <dgm:spPr/>
    </dgm:pt>
    <dgm:pt modelId="{D3D5FEE3-30AE-4BF9-84EC-BD0D1BA09243}" type="pres">
      <dgm:prSet presAssocID="{4A360B53-DBE3-46D7-ABA5-DBE618AF35D8}" presName="sibTrans" presStyleLbl="sibTrans1D1" presStyleIdx="7" presStyleCnt="9"/>
      <dgm:spPr/>
    </dgm:pt>
    <dgm:pt modelId="{4B397616-72B7-4E1C-A079-77005CB03138}" type="pres">
      <dgm:prSet presAssocID="{4A360B53-DBE3-46D7-ABA5-DBE618AF35D8}" presName="connectorText" presStyleLbl="sibTrans1D1" presStyleIdx="7" presStyleCnt="9"/>
      <dgm:spPr/>
    </dgm:pt>
    <dgm:pt modelId="{8334EA7D-3F51-4155-ABDB-419A132757D8}" type="pres">
      <dgm:prSet presAssocID="{662BCD1B-ED87-4E12-8D70-AE9195EF938D}" presName="node" presStyleLbl="node1" presStyleIdx="8" presStyleCnt="10">
        <dgm:presLayoutVars>
          <dgm:bulletEnabled val="1"/>
        </dgm:presLayoutVars>
      </dgm:prSet>
      <dgm:spPr/>
    </dgm:pt>
    <dgm:pt modelId="{3519A6A0-B6B7-41E6-BC5B-2A6E4FDE22F4}" type="pres">
      <dgm:prSet presAssocID="{DB448D8A-6D3A-4D2D-A049-8366E7B54D00}" presName="sibTrans" presStyleLbl="sibTrans1D1" presStyleIdx="8" presStyleCnt="9"/>
      <dgm:spPr/>
    </dgm:pt>
    <dgm:pt modelId="{AA75D389-8889-43D3-9C4B-632570779BF1}" type="pres">
      <dgm:prSet presAssocID="{DB448D8A-6D3A-4D2D-A049-8366E7B54D00}" presName="connectorText" presStyleLbl="sibTrans1D1" presStyleIdx="8" presStyleCnt="9"/>
      <dgm:spPr/>
    </dgm:pt>
    <dgm:pt modelId="{E936E1E2-BBB5-4CE1-990F-8D81573F080E}" type="pres">
      <dgm:prSet presAssocID="{9AAA10D3-D8FA-4AC1-A9C8-705EB5A86AA5}" presName="node" presStyleLbl="node1" presStyleIdx="9" presStyleCnt="10">
        <dgm:presLayoutVars>
          <dgm:bulletEnabled val="1"/>
        </dgm:presLayoutVars>
      </dgm:prSet>
      <dgm:spPr/>
    </dgm:pt>
  </dgm:ptLst>
  <dgm:cxnLst>
    <dgm:cxn modelId="{6E475909-C0A6-43C4-972C-9D11F81E71FB}" type="presOf" srcId="{595571A9-EB93-427E-8F95-3F32054F177E}" destId="{8923659C-9272-428B-AAD8-D3C2FACFA08B}" srcOrd="0" destOrd="0" presId="urn:microsoft.com/office/officeart/2016/7/layout/RepeatingBendingProcessNew"/>
    <dgm:cxn modelId="{6CFDBD0F-B8CE-4662-A399-02E0785F21CE}" type="presOf" srcId="{329200A9-23DC-415D-A84C-C7426BD169DF}" destId="{02D2D563-2225-4D93-B340-22A112D998BF}" srcOrd="0" destOrd="0" presId="urn:microsoft.com/office/officeart/2016/7/layout/RepeatingBendingProcessNew"/>
    <dgm:cxn modelId="{72D6A412-B384-41BF-BCA2-EC6D29311B6C}" type="presOf" srcId="{9AAA10D3-D8FA-4AC1-A9C8-705EB5A86AA5}" destId="{E936E1E2-BBB5-4CE1-990F-8D81573F080E}" srcOrd="0" destOrd="0" presId="urn:microsoft.com/office/officeart/2016/7/layout/RepeatingBendingProcessNew"/>
    <dgm:cxn modelId="{06D5981E-2E16-430F-9285-3B0AB5DE8CF1}" type="presOf" srcId="{01E94373-AB55-47E6-90FC-A2E9CAFBF301}" destId="{D044B9D2-44E2-4A9C-9092-58B8A3AB3CFC}" srcOrd="0" destOrd="0" presId="urn:microsoft.com/office/officeart/2016/7/layout/RepeatingBendingProcessNew"/>
    <dgm:cxn modelId="{69DCBE1E-670A-4EEF-93C1-60693AB89D45}" type="presOf" srcId="{6EEFAD9F-9F45-4139-9BA9-80B0F9F876EC}" destId="{282BFD25-F83C-4BF7-9765-778017F4379C}" srcOrd="0" destOrd="0" presId="urn:microsoft.com/office/officeart/2016/7/layout/RepeatingBendingProcessNew"/>
    <dgm:cxn modelId="{407FED20-D66C-4C92-9198-9A263FD6BDD2}" type="presOf" srcId="{136CCDCD-EE25-40D1-A0A6-CDABDCB21CA0}" destId="{E7B7A315-1972-4169-8FF8-37201DC7CCFF}" srcOrd="1" destOrd="0" presId="urn:microsoft.com/office/officeart/2016/7/layout/RepeatingBendingProcessNew"/>
    <dgm:cxn modelId="{2A3F3624-231B-43BE-A65F-2E44962AFCF4}" srcId="{595571A9-EB93-427E-8F95-3F32054F177E}" destId="{F58F0F1E-74E3-4EEA-894D-CCF0B2004952}" srcOrd="5" destOrd="0" parTransId="{B964FD7B-D914-4A25-A300-949B27F33BD0}" sibTransId="{DD92977E-BC1F-44D2-97C7-1D74689CFB3F}"/>
    <dgm:cxn modelId="{F478BD2B-A9D9-4403-A87A-800F309018ED}" type="presOf" srcId="{F58F0F1E-74E3-4EEA-894D-CCF0B2004952}" destId="{1C3940A1-2A57-434C-B345-814A5A85D2DE}" srcOrd="0" destOrd="0" presId="urn:microsoft.com/office/officeart/2016/7/layout/RepeatingBendingProcessNew"/>
    <dgm:cxn modelId="{73E6FB30-317B-426C-BBDA-CDFCEA65BA8B}" type="presOf" srcId="{DD92977E-BC1F-44D2-97C7-1D74689CFB3F}" destId="{1624A754-A1FF-4236-AC07-91C2C89DE7EF}" srcOrd="0" destOrd="0" presId="urn:microsoft.com/office/officeart/2016/7/layout/RepeatingBendingProcessNew"/>
    <dgm:cxn modelId="{7F106034-745D-4F2B-8334-D92389904C6C}" type="presOf" srcId="{4A360B53-DBE3-46D7-ABA5-DBE618AF35D8}" destId="{4B397616-72B7-4E1C-A079-77005CB03138}" srcOrd="1" destOrd="0" presId="urn:microsoft.com/office/officeart/2016/7/layout/RepeatingBendingProcessNew"/>
    <dgm:cxn modelId="{9E05C63E-AE90-46B7-A737-26B1FA3629A9}" type="presOf" srcId="{136CCDCD-EE25-40D1-A0A6-CDABDCB21CA0}" destId="{F40FFEE5-1DCA-48E7-B45B-F1894D5CA957}" srcOrd="0" destOrd="0" presId="urn:microsoft.com/office/officeart/2016/7/layout/RepeatingBendingProcessNew"/>
    <dgm:cxn modelId="{BC988563-0BA6-44BD-934F-486F1A6A32E1}" type="presOf" srcId="{2F338E2C-45AD-482A-B682-2AB21B50DCC8}" destId="{E300DB8C-F51E-443D-AC63-8F487B40EB26}" srcOrd="0" destOrd="0" presId="urn:microsoft.com/office/officeart/2016/7/layout/RepeatingBendingProcessNew"/>
    <dgm:cxn modelId="{F5A5B363-7156-4C59-9263-A8AD2EAD509F}" type="presOf" srcId="{9BCD23A6-7871-46EB-88F4-C89AA562E93E}" destId="{FA383F7B-B7DC-4560-B985-C82B1AF2A7DB}" srcOrd="0" destOrd="0" presId="urn:microsoft.com/office/officeart/2016/7/layout/RepeatingBendingProcessNew"/>
    <dgm:cxn modelId="{E6D0EB43-0C49-4202-9F8E-0DC47EBF352E}" srcId="{595571A9-EB93-427E-8F95-3F32054F177E}" destId="{9AAA10D3-D8FA-4AC1-A9C8-705EB5A86AA5}" srcOrd="9" destOrd="0" parTransId="{BEB129DD-4A2C-4460-B07E-25308E67A6A8}" sibTransId="{E6FFA9EC-C998-456F-B7A0-6401F43A1D81}"/>
    <dgm:cxn modelId="{8838E349-DC1C-41AC-A625-95D8E22227A7}" type="presOf" srcId="{19E00795-9BEE-45F7-8B4C-5156C53E98EF}" destId="{40BBD986-0360-460A-8CC5-9101C07A2551}" srcOrd="1" destOrd="0" presId="urn:microsoft.com/office/officeart/2016/7/layout/RepeatingBendingProcessNew"/>
    <dgm:cxn modelId="{5897D870-BC42-4B79-AB46-BF6FB556BD64}" type="presOf" srcId="{0B41A931-F4C8-4763-91EF-6B6B43B3E1A8}" destId="{5919ACD8-B7EB-48BD-B973-46F689578728}" srcOrd="1" destOrd="0" presId="urn:microsoft.com/office/officeart/2016/7/layout/RepeatingBendingProcessNew"/>
    <dgm:cxn modelId="{DE661B75-2665-45ED-B515-E594E42E31ED}" type="presOf" srcId="{19E00795-9BEE-45F7-8B4C-5156C53E98EF}" destId="{E8B092C6-96A4-42E8-974B-8BE5EDDE40C9}" srcOrd="0" destOrd="0" presId="urn:microsoft.com/office/officeart/2016/7/layout/RepeatingBendingProcessNew"/>
    <dgm:cxn modelId="{D2A36156-BC18-4A21-8C55-08EFF5DB799D}" srcId="{595571A9-EB93-427E-8F95-3F32054F177E}" destId="{662BCD1B-ED87-4E12-8D70-AE9195EF938D}" srcOrd="8" destOrd="0" parTransId="{BDBCA60D-1092-408F-B109-027FA10F8E7E}" sibTransId="{DB448D8A-6D3A-4D2D-A049-8366E7B54D00}"/>
    <dgm:cxn modelId="{4299687B-C16E-47B2-8DF7-9E1AA02A8900}" type="presOf" srcId="{662BCD1B-ED87-4E12-8D70-AE9195EF938D}" destId="{8334EA7D-3F51-4155-ABDB-419A132757D8}" srcOrd="0" destOrd="0" presId="urn:microsoft.com/office/officeart/2016/7/layout/RepeatingBendingProcessNew"/>
    <dgm:cxn modelId="{B6CA0D7F-6DFC-4E5A-A2D5-192C2714F70A}" srcId="{595571A9-EB93-427E-8F95-3F32054F177E}" destId="{EE3F6EBE-B02A-4845-B7C8-9071C15615CC}" srcOrd="4" destOrd="0" parTransId="{5ABF1CCB-E532-4186-A12A-15C8B9C1E4D7}" sibTransId="{136CCDCD-EE25-40D1-A0A6-CDABDCB21CA0}"/>
    <dgm:cxn modelId="{FBA44D83-3E77-4AE2-A695-695F95E40C34}" type="presOf" srcId="{EA125249-3EB4-49E4-8414-021B5973A1E7}" destId="{F3071F28-FF4C-4741-A8C7-2B856CAA801B}" srcOrd="0" destOrd="0" presId="urn:microsoft.com/office/officeart/2016/7/layout/RepeatingBendingProcessNew"/>
    <dgm:cxn modelId="{2658D592-4AA1-464D-89E5-A561C685D079}" type="presOf" srcId="{02F3A83A-D085-4CAA-AB2B-1C74E922B298}" destId="{B2367E1E-3567-4BDE-8D90-490DE591BA08}" srcOrd="0" destOrd="0" presId="urn:microsoft.com/office/officeart/2016/7/layout/RepeatingBendingProcessNew"/>
    <dgm:cxn modelId="{5E7C0594-60EE-4939-927F-4CBEC05F0006}" type="presOf" srcId="{DB448D8A-6D3A-4D2D-A049-8366E7B54D00}" destId="{AA75D389-8889-43D3-9C4B-632570779BF1}" srcOrd="1" destOrd="0" presId="urn:microsoft.com/office/officeart/2016/7/layout/RepeatingBendingProcessNew"/>
    <dgm:cxn modelId="{2F24A195-1F9A-49F9-B49E-FB9E77E7A1D2}" srcId="{595571A9-EB93-427E-8F95-3F32054F177E}" destId="{2F338E2C-45AD-482A-B682-2AB21B50DCC8}" srcOrd="1" destOrd="0" parTransId="{67579D04-7B71-497F-A9A6-36D7382B2723}" sibTransId="{01E94373-AB55-47E6-90FC-A2E9CAFBF301}"/>
    <dgm:cxn modelId="{099D609B-2E12-4BBE-AE12-619BF10A9A98}" srcId="{595571A9-EB93-427E-8F95-3F32054F177E}" destId="{0A4F7A9C-EA27-4B21-AD03-B70709771C43}" srcOrd="2" destOrd="0" parTransId="{4ACA41FC-9A7F-4021-B05A-713ABCB2D3C5}" sibTransId="{0B41A931-F4C8-4763-91EF-6B6B43B3E1A8}"/>
    <dgm:cxn modelId="{88CE38A6-2471-4D01-851F-B5391CEEB2F6}" srcId="{595571A9-EB93-427E-8F95-3F32054F177E}" destId="{329200A9-23DC-415D-A84C-C7426BD169DF}" srcOrd="6" destOrd="0" parTransId="{07F5871B-D0D4-4FB6-A423-1BFD7D0CBEF3}" sibTransId="{19E00795-9BEE-45F7-8B4C-5156C53E98EF}"/>
    <dgm:cxn modelId="{9C69A5C8-77FB-4E62-9E48-C1BA6FE5CB8E}" type="presOf" srcId="{DD92977E-BC1F-44D2-97C7-1D74689CFB3F}" destId="{511B3F34-027F-4874-BCA6-8DC7EF40B0E1}" srcOrd="1" destOrd="0" presId="urn:microsoft.com/office/officeart/2016/7/layout/RepeatingBendingProcessNew"/>
    <dgm:cxn modelId="{5AF3FFD2-06A3-44B5-B794-91AF4452FE6C}" type="presOf" srcId="{0A4F7A9C-EA27-4B21-AD03-B70709771C43}" destId="{5442AEDA-0A81-4930-A51C-6E8777A5720C}" srcOrd="0" destOrd="0" presId="urn:microsoft.com/office/officeart/2016/7/layout/RepeatingBendingProcessNew"/>
    <dgm:cxn modelId="{AA9583D7-5B1F-4888-AFAA-55344113A9E3}" type="presOf" srcId="{01E94373-AB55-47E6-90FC-A2E9CAFBF301}" destId="{A438E419-CD37-4DED-87E9-8725A101A5DD}" srcOrd="1" destOrd="0" presId="urn:microsoft.com/office/officeart/2016/7/layout/RepeatingBendingProcessNew"/>
    <dgm:cxn modelId="{FB8D5DE3-ADD7-4BF8-BB77-9907E44109FB}" type="presOf" srcId="{EA125249-3EB4-49E4-8414-021B5973A1E7}" destId="{1802429E-8296-4922-BB85-3D5DCAC4873F}" srcOrd="1" destOrd="0" presId="urn:microsoft.com/office/officeart/2016/7/layout/RepeatingBendingProcessNew"/>
    <dgm:cxn modelId="{04491CE7-D894-42FB-8D82-99E5111FAAD9}" type="presOf" srcId="{973BF128-99D4-423E-8A91-5AB61AF83873}" destId="{F13AFDCC-67D7-4597-B021-F0353724A68B}" srcOrd="0" destOrd="0" presId="urn:microsoft.com/office/officeart/2016/7/layout/RepeatingBendingProcessNew"/>
    <dgm:cxn modelId="{196DB5EB-1157-426A-AEB6-A97137FEE814}" type="presOf" srcId="{DB448D8A-6D3A-4D2D-A049-8366E7B54D00}" destId="{3519A6A0-B6B7-41E6-BC5B-2A6E4FDE22F4}" srcOrd="0" destOrd="0" presId="urn:microsoft.com/office/officeart/2016/7/layout/RepeatingBendingProcessNew"/>
    <dgm:cxn modelId="{AF0315EE-E5CD-4976-BD4B-54EDA36B9C2F}" type="presOf" srcId="{EE3F6EBE-B02A-4845-B7C8-9071C15615CC}" destId="{E292EA1A-6D92-4A64-AA61-51B91650E98E}" srcOrd="0" destOrd="0" presId="urn:microsoft.com/office/officeart/2016/7/layout/RepeatingBendingProcessNew"/>
    <dgm:cxn modelId="{824EB1F1-3AD1-4F73-B063-59CB4E9CF869}" type="presOf" srcId="{0B41A931-F4C8-4763-91EF-6B6B43B3E1A8}" destId="{F49F13E1-DD8B-418E-BC6C-EA6D053A4F31}" srcOrd="0" destOrd="0" presId="urn:microsoft.com/office/officeart/2016/7/layout/RepeatingBendingProcessNew"/>
    <dgm:cxn modelId="{F874B2F1-712A-408B-9ED8-384C72B6229B}" type="presOf" srcId="{4A360B53-DBE3-46D7-ABA5-DBE618AF35D8}" destId="{D3D5FEE3-30AE-4BF9-84EC-BD0D1BA09243}" srcOrd="0" destOrd="0" presId="urn:microsoft.com/office/officeart/2016/7/layout/RepeatingBendingProcessNew"/>
    <dgm:cxn modelId="{55F329F2-A9F8-471E-BE06-3909DDB9F646}" srcId="{595571A9-EB93-427E-8F95-3F32054F177E}" destId="{9BCD23A6-7871-46EB-88F4-C89AA562E93E}" srcOrd="3" destOrd="0" parTransId="{F15C3FC7-6E6C-4BDE-80EF-167F6A9A5AAC}" sibTransId="{EA125249-3EB4-49E4-8414-021B5973A1E7}"/>
    <dgm:cxn modelId="{07EBF0F2-90EC-4FD5-A67E-C71414D499E1}" srcId="{595571A9-EB93-427E-8F95-3F32054F177E}" destId="{6EEFAD9F-9F45-4139-9BA9-80B0F9F876EC}" srcOrd="7" destOrd="0" parTransId="{6EC2F5A2-7469-4F6B-8C13-148D254E4D1C}" sibTransId="{4A360B53-DBE3-46D7-ABA5-DBE618AF35D8}"/>
    <dgm:cxn modelId="{9610D0F4-2EFB-47C4-A8BF-26AD7E5A609F}" type="presOf" srcId="{02F3A83A-D085-4CAA-AB2B-1C74E922B298}" destId="{BF39E7AC-D9D0-4E34-A3AE-D6709522815F}" srcOrd="1" destOrd="0" presId="urn:microsoft.com/office/officeart/2016/7/layout/RepeatingBendingProcessNew"/>
    <dgm:cxn modelId="{554EE0FC-F04D-41E4-975C-BDFBFC5D9F6B}" srcId="{595571A9-EB93-427E-8F95-3F32054F177E}" destId="{973BF128-99D4-423E-8A91-5AB61AF83873}" srcOrd="0" destOrd="0" parTransId="{70233BBA-F5DE-4519-BF89-2B6FDFEA52FC}" sibTransId="{02F3A83A-D085-4CAA-AB2B-1C74E922B298}"/>
    <dgm:cxn modelId="{C598374A-3B9B-4589-826C-F4956E73C4CF}" type="presParOf" srcId="{8923659C-9272-428B-AAD8-D3C2FACFA08B}" destId="{F13AFDCC-67D7-4597-B021-F0353724A68B}" srcOrd="0" destOrd="0" presId="urn:microsoft.com/office/officeart/2016/7/layout/RepeatingBendingProcessNew"/>
    <dgm:cxn modelId="{A4499B2B-25A1-4736-A959-1E16603D3882}" type="presParOf" srcId="{8923659C-9272-428B-AAD8-D3C2FACFA08B}" destId="{B2367E1E-3567-4BDE-8D90-490DE591BA08}" srcOrd="1" destOrd="0" presId="urn:microsoft.com/office/officeart/2016/7/layout/RepeatingBendingProcessNew"/>
    <dgm:cxn modelId="{58155EA6-40D4-4A60-8726-EC53F105DF42}" type="presParOf" srcId="{B2367E1E-3567-4BDE-8D90-490DE591BA08}" destId="{BF39E7AC-D9D0-4E34-A3AE-D6709522815F}" srcOrd="0" destOrd="0" presId="urn:microsoft.com/office/officeart/2016/7/layout/RepeatingBendingProcessNew"/>
    <dgm:cxn modelId="{2C9E4B26-D5B3-42BC-A138-74D5D5BB10D5}" type="presParOf" srcId="{8923659C-9272-428B-AAD8-D3C2FACFA08B}" destId="{E300DB8C-F51E-443D-AC63-8F487B40EB26}" srcOrd="2" destOrd="0" presId="urn:microsoft.com/office/officeart/2016/7/layout/RepeatingBendingProcessNew"/>
    <dgm:cxn modelId="{0AA2F7F2-950C-401A-B176-DEBBE03B5EE2}" type="presParOf" srcId="{8923659C-9272-428B-AAD8-D3C2FACFA08B}" destId="{D044B9D2-44E2-4A9C-9092-58B8A3AB3CFC}" srcOrd="3" destOrd="0" presId="urn:microsoft.com/office/officeart/2016/7/layout/RepeatingBendingProcessNew"/>
    <dgm:cxn modelId="{D3F99822-5FAC-49C8-BBC0-433D8D220002}" type="presParOf" srcId="{D044B9D2-44E2-4A9C-9092-58B8A3AB3CFC}" destId="{A438E419-CD37-4DED-87E9-8725A101A5DD}" srcOrd="0" destOrd="0" presId="urn:microsoft.com/office/officeart/2016/7/layout/RepeatingBendingProcessNew"/>
    <dgm:cxn modelId="{117AE8CA-9144-4F21-8CF9-54E20853B428}" type="presParOf" srcId="{8923659C-9272-428B-AAD8-D3C2FACFA08B}" destId="{5442AEDA-0A81-4930-A51C-6E8777A5720C}" srcOrd="4" destOrd="0" presId="urn:microsoft.com/office/officeart/2016/7/layout/RepeatingBendingProcessNew"/>
    <dgm:cxn modelId="{AEB4A458-E8DE-490E-BA57-99BFA86BE94E}" type="presParOf" srcId="{8923659C-9272-428B-AAD8-D3C2FACFA08B}" destId="{F49F13E1-DD8B-418E-BC6C-EA6D053A4F31}" srcOrd="5" destOrd="0" presId="urn:microsoft.com/office/officeart/2016/7/layout/RepeatingBendingProcessNew"/>
    <dgm:cxn modelId="{3EAB7D33-4610-4924-BDA0-ED38F1658181}" type="presParOf" srcId="{F49F13E1-DD8B-418E-BC6C-EA6D053A4F31}" destId="{5919ACD8-B7EB-48BD-B973-46F689578728}" srcOrd="0" destOrd="0" presId="urn:microsoft.com/office/officeart/2016/7/layout/RepeatingBendingProcessNew"/>
    <dgm:cxn modelId="{9B942A98-5B2C-40C7-8CEA-8E5E77E9E330}" type="presParOf" srcId="{8923659C-9272-428B-AAD8-D3C2FACFA08B}" destId="{FA383F7B-B7DC-4560-B985-C82B1AF2A7DB}" srcOrd="6" destOrd="0" presId="urn:microsoft.com/office/officeart/2016/7/layout/RepeatingBendingProcessNew"/>
    <dgm:cxn modelId="{CC2AFC26-828D-4F64-8841-3855A3498AB3}" type="presParOf" srcId="{8923659C-9272-428B-AAD8-D3C2FACFA08B}" destId="{F3071F28-FF4C-4741-A8C7-2B856CAA801B}" srcOrd="7" destOrd="0" presId="urn:microsoft.com/office/officeart/2016/7/layout/RepeatingBendingProcessNew"/>
    <dgm:cxn modelId="{84683769-A457-4FEE-BEB5-BEB972EA86E7}" type="presParOf" srcId="{F3071F28-FF4C-4741-A8C7-2B856CAA801B}" destId="{1802429E-8296-4922-BB85-3D5DCAC4873F}" srcOrd="0" destOrd="0" presId="urn:microsoft.com/office/officeart/2016/7/layout/RepeatingBendingProcessNew"/>
    <dgm:cxn modelId="{084FD364-0B4F-45F7-9AE3-780E15A54ADC}" type="presParOf" srcId="{8923659C-9272-428B-AAD8-D3C2FACFA08B}" destId="{E292EA1A-6D92-4A64-AA61-51B91650E98E}" srcOrd="8" destOrd="0" presId="urn:microsoft.com/office/officeart/2016/7/layout/RepeatingBendingProcessNew"/>
    <dgm:cxn modelId="{3AAD8A53-7BCD-4987-A87C-8C06E5B5A419}" type="presParOf" srcId="{8923659C-9272-428B-AAD8-D3C2FACFA08B}" destId="{F40FFEE5-1DCA-48E7-B45B-F1894D5CA957}" srcOrd="9" destOrd="0" presId="urn:microsoft.com/office/officeart/2016/7/layout/RepeatingBendingProcessNew"/>
    <dgm:cxn modelId="{8F7D84A3-5C3F-49DC-BD63-307D80ACD9B3}" type="presParOf" srcId="{F40FFEE5-1DCA-48E7-B45B-F1894D5CA957}" destId="{E7B7A315-1972-4169-8FF8-37201DC7CCFF}" srcOrd="0" destOrd="0" presId="urn:microsoft.com/office/officeart/2016/7/layout/RepeatingBendingProcessNew"/>
    <dgm:cxn modelId="{31BB9D82-86A0-4E4A-8B9A-037C3FB29B2E}" type="presParOf" srcId="{8923659C-9272-428B-AAD8-D3C2FACFA08B}" destId="{1C3940A1-2A57-434C-B345-814A5A85D2DE}" srcOrd="10" destOrd="0" presId="urn:microsoft.com/office/officeart/2016/7/layout/RepeatingBendingProcessNew"/>
    <dgm:cxn modelId="{C798689D-9434-444E-BC2D-EEA64C79CF9B}" type="presParOf" srcId="{8923659C-9272-428B-AAD8-D3C2FACFA08B}" destId="{1624A754-A1FF-4236-AC07-91C2C89DE7EF}" srcOrd="11" destOrd="0" presId="urn:microsoft.com/office/officeart/2016/7/layout/RepeatingBendingProcessNew"/>
    <dgm:cxn modelId="{155EEBC8-E0DF-4287-AA2C-907F183BAD9C}" type="presParOf" srcId="{1624A754-A1FF-4236-AC07-91C2C89DE7EF}" destId="{511B3F34-027F-4874-BCA6-8DC7EF40B0E1}" srcOrd="0" destOrd="0" presId="urn:microsoft.com/office/officeart/2016/7/layout/RepeatingBendingProcessNew"/>
    <dgm:cxn modelId="{3AA6A670-159F-413D-B830-DD01261B51F8}" type="presParOf" srcId="{8923659C-9272-428B-AAD8-D3C2FACFA08B}" destId="{02D2D563-2225-4D93-B340-22A112D998BF}" srcOrd="12" destOrd="0" presId="urn:microsoft.com/office/officeart/2016/7/layout/RepeatingBendingProcessNew"/>
    <dgm:cxn modelId="{38C33414-D992-4171-BD9E-6B3BBB3064A4}" type="presParOf" srcId="{8923659C-9272-428B-AAD8-D3C2FACFA08B}" destId="{E8B092C6-96A4-42E8-974B-8BE5EDDE40C9}" srcOrd="13" destOrd="0" presId="urn:microsoft.com/office/officeart/2016/7/layout/RepeatingBendingProcessNew"/>
    <dgm:cxn modelId="{C6728256-710B-496C-8E5C-5A389037E169}" type="presParOf" srcId="{E8B092C6-96A4-42E8-974B-8BE5EDDE40C9}" destId="{40BBD986-0360-460A-8CC5-9101C07A2551}" srcOrd="0" destOrd="0" presId="urn:microsoft.com/office/officeart/2016/7/layout/RepeatingBendingProcessNew"/>
    <dgm:cxn modelId="{44C0A8E6-F07E-451E-B9FB-B1D7476E1AFD}" type="presParOf" srcId="{8923659C-9272-428B-AAD8-D3C2FACFA08B}" destId="{282BFD25-F83C-4BF7-9765-778017F4379C}" srcOrd="14" destOrd="0" presId="urn:microsoft.com/office/officeart/2016/7/layout/RepeatingBendingProcessNew"/>
    <dgm:cxn modelId="{82AE5F87-FDBD-4268-A63D-58D1E891F25A}" type="presParOf" srcId="{8923659C-9272-428B-AAD8-D3C2FACFA08B}" destId="{D3D5FEE3-30AE-4BF9-84EC-BD0D1BA09243}" srcOrd="15" destOrd="0" presId="urn:microsoft.com/office/officeart/2016/7/layout/RepeatingBendingProcessNew"/>
    <dgm:cxn modelId="{1C5F5CF1-A734-4A52-A2CA-61D4BF673D81}" type="presParOf" srcId="{D3D5FEE3-30AE-4BF9-84EC-BD0D1BA09243}" destId="{4B397616-72B7-4E1C-A079-77005CB03138}" srcOrd="0" destOrd="0" presId="urn:microsoft.com/office/officeart/2016/7/layout/RepeatingBendingProcessNew"/>
    <dgm:cxn modelId="{AB8EF058-0C83-4FC7-8E81-28B9297ABD21}" type="presParOf" srcId="{8923659C-9272-428B-AAD8-D3C2FACFA08B}" destId="{8334EA7D-3F51-4155-ABDB-419A132757D8}" srcOrd="16" destOrd="0" presId="urn:microsoft.com/office/officeart/2016/7/layout/RepeatingBendingProcessNew"/>
    <dgm:cxn modelId="{103001B4-F8CE-4635-AC51-3F1E63B340DE}" type="presParOf" srcId="{8923659C-9272-428B-AAD8-D3C2FACFA08B}" destId="{3519A6A0-B6B7-41E6-BC5B-2A6E4FDE22F4}" srcOrd="17" destOrd="0" presId="urn:microsoft.com/office/officeart/2016/7/layout/RepeatingBendingProcessNew"/>
    <dgm:cxn modelId="{1C9D44FD-8396-4B29-A8A3-26844D4EE88C}" type="presParOf" srcId="{3519A6A0-B6B7-41E6-BC5B-2A6E4FDE22F4}" destId="{AA75D389-8889-43D3-9C4B-632570779BF1}" srcOrd="0" destOrd="0" presId="urn:microsoft.com/office/officeart/2016/7/layout/RepeatingBendingProcessNew"/>
    <dgm:cxn modelId="{92F5EC53-03D6-4DB1-8713-8F881376AE8B}" type="presParOf" srcId="{8923659C-9272-428B-AAD8-D3C2FACFA08B}" destId="{E936E1E2-BBB5-4CE1-990F-8D81573F080E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4B2EE-285D-4BEF-9524-48DCB654F35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CA1D70-6C89-4C4A-B4F4-843AE3DC05E8}">
      <dgm:prSet/>
      <dgm:spPr/>
      <dgm:t>
        <a:bodyPr/>
        <a:lstStyle/>
        <a:p>
          <a:r>
            <a:rPr lang="en-US" b="1"/>
            <a:t>Primary Goals </a:t>
          </a:r>
          <a:r>
            <a:rPr lang="en-US"/>
            <a:t>:</a:t>
          </a:r>
        </a:p>
      </dgm:t>
    </dgm:pt>
    <dgm:pt modelId="{BA91765A-532F-4495-96B7-98F54EDBE9F4}" type="parTrans" cxnId="{9EB67518-6DEB-412B-8D2B-87BCFC40C970}">
      <dgm:prSet/>
      <dgm:spPr/>
      <dgm:t>
        <a:bodyPr/>
        <a:lstStyle/>
        <a:p>
          <a:endParaRPr lang="en-US"/>
        </a:p>
      </dgm:t>
    </dgm:pt>
    <dgm:pt modelId="{D2CC01F4-07BA-49DA-97C2-6F9EB6D4EEC2}" type="sibTrans" cxnId="{9EB67518-6DEB-412B-8D2B-87BCFC40C970}">
      <dgm:prSet/>
      <dgm:spPr/>
      <dgm:t>
        <a:bodyPr/>
        <a:lstStyle/>
        <a:p>
          <a:endParaRPr lang="en-US"/>
        </a:p>
      </dgm:t>
    </dgm:pt>
    <dgm:pt modelId="{10C1880A-BDC2-4B8F-A42F-2F477EB22430}">
      <dgm:prSet custT="1"/>
      <dgm:spPr/>
      <dgm:t>
        <a:bodyPr/>
        <a:lstStyle/>
        <a:p>
          <a:r>
            <a:rPr lang="en-US" sz="1800">
              <a:latin typeface="Calibri" panose="020F0502020204030204" pitchFamily="34" charset="0"/>
              <a:cs typeface="Calibri" panose="020F0502020204030204" pitchFamily="34" charset="0"/>
            </a:rPr>
            <a:t>We have implemented 2*2 matrix initially.</a:t>
          </a:r>
        </a:p>
      </dgm:t>
    </dgm:pt>
    <dgm:pt modelId="{A190E6C5-09D5-4BDF-AFF4-58B9ADDA794C}" type="parTrans" cxnId="{85CFBD24-68A6-43E1-B1BC-5EE645966955}">
      <dgm:prSet/>
      <dgm:spPr/>
      <dgm:t>
        <a:bodyPr/>
        <a:lstStyle/>
        <a:p>
          <a:endParaRPr lang="en-US"/>
        </a:p>
      </dgm:t>
    </dgm:pt>
    <dgm:pt modelId="{D36AD6BD-6A3D-40A1-ABE3-2B9A2815AE18}" type="sibTrans" cxnId="{85CFBD24-68A6-43E1-B1BC-5EE645966955}">
      <dgm:prSet/>
      <dgm:spPr/>
      <dgm:t>
        <a:bodyPr/>
        <a:lstStyle/>
        <a:p>
          <a:endParaRPr lang="en-US"/>
        </a:p>
      </dgm:t>
    </dgm:pt>
    <dgm:pt modelId="{286E48B1-84D7-4E7E-B392-2CEDF7CBA79B}">
      <dgm:prSet custT="1"/>
      <dgm:spPr/>
      <dgm:t>
        <a:bodyPr/>
        <a:lstStyle/>
        <a:p>
          <a:r>
            <a:rPr lang="en-US" sz="1800">
              <a:latin typeface="Calibri" panose="020F0502020204030204" pitchFamily="34" charset="0"/>
              <a:cs typeface="Calibri" panose="020F0502020204030204" pitchFamily="34" charset="0"/>
            </a:rPr>
            <a:t>We proceed implementing 3*3</a:t>
          </a:r>
        </a:p>
      </dgm:t>
    </dgm:pt>
    <dgm:pt modelId="{CE29F1DE-A022-4136-A1B4-E3847DF6819B}" type="parTrans" cxnId="{32883417-B87F-49C9-BDF2-A0D6983F71F0}">
      <dgm:prSet/>
      <dgm:spPr/>
      <dgm:t>
        <a:bodyPr/>
        <a:lstStyle/>
        <a:p>
          <a:endParaRPr lang="en-US"/>
        </a:p>
      </dgm:t>
    </dgm:pt>
    <dgm:pt modelId="{CAD198FF-9141-4FEC-B304-ED43AD844E22}" type="sibTrans" cxnId="{32883417-B87F-49C9-BDF2-A0D6983F71F0}">
      <dgm:prSet/>
      <dgm:spPr/>
      <dgm:t>
        <a:bodyPr/>
        <a:lstStyle/>
        <a:p>
          <a:endParaRPr lang="en-US"/>
        </a:p>
      </dgm:t>
    </dgm:pt>
    <dgm:pt modelId="{CA3D76FB-C516-45F0-8B9F-26962A047C01}">
      <dgm:prSet custT="1"/>
      <dgm:spPr/>
      <dgm:t>
        <a:bodyPr/>
        <a:lstStyle/>
        <a:p>
          <a:r>
            <a:rPr lang="en-US" sz="1800">
              <a:latin typeface="Calibri" panose="020F0502020204030204" pitchFamily="34" charset="0"/>
              <a:cs typeface="Calibri" panose="020F0502020204030204" pitchFamily="34" charset="0"/>
            </a:rPr>
            <a:t>Further improvement in the code we have successfully n*m matrix</a:t>
          </a:r>
        </a:p>
      </dgm:t>
    </dgm:pt>
    <dgm:pt modelId="{ADF76662-F69D-4F62-BBAA-E59F030B3726}" type="parTrans" cxnId="{2AF11A66-618E-4561-9D82-737726587259}">
      <dgm:prSet/>
      <dgm:spPr/>
      <dgm:t>
        <a:bodyPr/>
        <a:lstStyle/>
        <a:p>
          <a:endParaRPr lang="en-US"/>
        </a:p>
      </dgm:t>
    </dgm:pt>
    <dgm:pt modelId="{FBD4D0A1-D585-49F5-8A63-7481FA966FC4}" type="sibTrans" cxnId="{2AF11A66-618E-4561-9D82-737726587259}">
      <dgm:prSet/>
      <dgm:spPr/>
      <dgm:t>
        <a:bodyPr/>
        <a:lstStyle/>
        <a:p>
          <a:endParaRPr lang="en-US"/>
        </a:p>
      </dgm:t>
    </dgm:pt>
    <dgm:pt modelId="{D38F5A37-59FA-4621-A178-66C0D983F20E}" type="pres">
      <dgm:prSet presAssocID="{46A4B2EE-285D-4BEF-9524-48DCB654F35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501524-B03C-4F87-BE17-80898732CA04}" type="pres">
      <dgm:prSet presAssocID="{EECA1D70-6C89-4C4A-B4F4-843AE3DC05E8}" presName="hierRoot1" presStyleCnt="0"/>
      <dgm:spPr/>
    </dgm:pt>
    <dgm:pt modelId="{7DCDF65A-CE01-44D7-9B26-93833C9B38C5}" type="pres">
      <dgm:prSet presAssocID="{EECA1D70-6C89-4C4A-B4F4-843AE3DC05E8}" presName="composite" presStyleCnt="0"/>
      <dgm:spPr/>
    </dgm:pt>
    <dgm:pt modelId="{F26D5B1A-96E4-4C96-A5A4-198E20790383}" type="pres">
      <dgm:prSet presAssocID="{EECA1D70-6C89-4C4A-B4F4-843AE3DC05E8}" presName="background" presStyleLbl="node0" presStyleIdx="0" presStyleCnt="1"/>
      <dgm:spPr/>
    </dgm:pt>
    <dgm:pt modelId="{AEF77213-0A94-4508-97AC-296C13E09CEB}" type="pres">
      <dgm:prSet presAssocID="{EECA1D70-6C89-4C4A-B4F4-843AE3DC05E8}" presName="text" presStyleLbl="fgAcc0" presStyleIdx="0" presStyleCnt="1">
        <dgm:presLayoutVars>
          <dgm:chPref val="3"/>
        </dgm:presLayoutVars>
      </dgm:prSet>
      <dgm:spPr/>
    </dgm:pt>
    <dgm:pt modelId="{77300A4A-7C1C-4510-9C77-66D1AB26C9E2}" type="pres">
      <dgm:prSet presAssocID="{EECA1D70-6C89-4C4A-B4F4-843AE3DC05E8}" presName="hierChild2" presStyleCnt="0"/>
      <dgm:spPr/>
    </dgm:pt>
    <dgm:pt modelId="{EF040B13-B8B3-41E5-9339-BA4B7218CC7A}" type="pres">
      <dgm:prSet presAssocID="{A190E6C5-09D5-4BDF-AFF4-58B9ADDA794C}" presName="Name10" presStyleLbl="parChTrans1D2" presStyleIdx="0" presStyleCnt="3"/>
      <dgm:spPr/>
    </dgm:pt>
    <dgm:pt modelId="{6CF9B4CE-39CB-444D-BD03-07B40A591A37}" type="pres">
      <dgm:prSet presAssocID="{10C1880A-BDC2-4B8F-A42F-2F477EB22430}" presName="hierRoot2" presStyleCnt="0"/>
      <dgm:spPr/>
    </dgm:pt>
    <dgm:pt modelId="{C2EEE6B3-1186-4B6B-8CB7-20B33AD1865C}" type="pres">
      <dgm:prSet presAssocID="{10C1880A-BDC2-4B8F-A42F-2F477EB22430}" presName="composite2" presStyleCnt="0"/>
      <dgm:spPr/>
    </dgm:pt>
    <dgm:pt modelId="{1B417DBA-694E-4D66-97D4-19DEB2B3F17C}" type="pres">
      <dgm:prSet presAssocID="{10C1880A-BDC2-4B8F-A42F-2F477EB22430}" presName="background2" presStyleLbl="node2" presStyleIdx="0" presStyleCnt="3"/>
      <dgm:spPr/>
    </dgm:pt>
    <dgm:pt modelId="{A9B4C7A5-FD28-4890-8F28-840BAF9B21DE}" type="pres">
      <dgm:prSet presAssocID="{10C1880A-BDC2-4B8F-A42F-2F477EB22430}" presName="text2" presStyleLbl="fgAcc2" presStyleIdx="0" presStyleCnt="3">
        <dgm:presLayoutVars>
          <dgm:chPref val="3"/>
        </dgm:presLayoutVars>
      </dgm:prSet>
      <dgm:spPr/>
    </dgm:pt>
    <dgm:pt modelId="{1CC0F8A9-81E2-41D1-A1E4-8AD11FAF220F}" type="pres">
      <dgm:prSet presAssocID="{10C1880A-BDC2-4B8F-A42F-2F477EB22430}" presName="hierChild3" presStyleCnt="0"/>
      <dgm:spPr/>
    </dgm:pt>
    <dgm:pt modelId="{255A8B6F-69F5-498E-8F6C-35F6101C6418}" type="pres">
      <dgm:prSet presAssocID="{CE29F1DE-A022-4136-A1B4-E3847DF6819B}" presName="Name10" presStyleLbl="parChTrans1D2" presStyleIdx="1" presStyleCnt="3"/>
      <dgm:spPr/>
    </dgm:pt>
    <dgm:pt modelId="{8CE1FF07-0C23-48A4-A1B2-2A6758DBA91E}" type="pres">
      <dgm:prSet presAssocID="{286E48B1-84D7-4E7E-B392-2CEDF7CBA79B}" presName="hierRoot2" presStyleCnt="0"/>
      <dgm:spPr/>
    </dgm:pt>
    <dgm:pt modelId="{6F844C6B-C385-44CD-9FD6-BF3613003FCD}" type="pres">
      <dgm:prSet presAssocID="{286E48B1-84D7-4E7E-B392-2CEDF7CBA79B}" presName="composite2" presStyleCnt="0"/>
      <dgm:spPr/>
    </dgm:pt>
    <dgm:pt modelId="{F11166A1-495E-4978-A985-775986E30FB8}" type="pres">
      <dgm:prSet presAssocID="{286E48B1-84D7-4E7E-B392-2CEDF7CBA79B}" presName="background2" presStyleLbl="node2" presStyleIdx="1" presStyleCnt="3"/>
      <dgm:spPr/>
    </dgm:pt>
    <dgm:pt modelId="{BA4D9EDC-D7B6-4F70-B060-8FD16DCAE854}" type="pres">
      <dgm:prSet presAssocID="{286E48B1-84D7-4E7E-B392-2CEDF7CBA79B}" presName="text2" presStyleLbl="fgAcc2" presStyleIdx="1" presStyleCnt="3">
        <dgm:presLayoutVars>
          <dgm:chPref val="3"/>
        </dgm:presLayoutVars>
      </dgm:prSet>
      <dgm:spPr/>
    </dgm:pt>
    <dgm:pt modelId="{799CE168-88DF-4FEA-8007-A8C74BB2D278}" type="pres">
      <dgm:prSet presAssocID="{286E48B1-84D7-4E7E-B392-2CEDF7CBA79B}" presName="hierChild3" presStyleCnt="0"/>
      <dgm:spPr/>
    </dgm:pt>
    <dgm:pt modelId="{F643B34D-8F0D-4C7B-A20C-365F3DE767FE}" type="pres">
      <dgm:prSet presAssocID="{ADF76662-F69D-4F62-BBAA-E59F030B3726}" presName="Name10" presStyleLbl="parChTrans1D2" presStyleIdx="2" presStyleCnt="3"/>
      <dgm:spPr/>
    </dgm:pt>
    <dgm:pt modelId="{2D393F40-906A-4B1F-9FE8-CA298FEEFBB9}" type="pres">
      <dgm:prSet presAssocID="{CA3D76FB-C516-45F0-8B9F-26962A047C01}" presName="hierRoot2" presStyleCnt="0"/>
      <dgm:spPr/>
    </dgm:pt>
    <dgm:pt modelId="{449205C7-C907-436C-9E55-BA65767AC638}" type="pres">
      <dgm:prSet presAssocID="{CA3D76FB-C516-45F0-8B9F-26962A047C01}" presName="composite2" presStyleCnt="0"/>
      <dgm:spPr/>
    </dgm:pt>
    <dgm:pt modelId="{E5274265-3817-4E3A-AAAF-1BA3F619B2FD}" type="pres">
      <dgm:prSet presAssocID="{CA3D76FB-C516-45F0-8B9F-26962A047C01}" presName="background2" presStyleLbl="node2" presStyleIdx="2" presStyleCnt="3"/>
      <dgm:spPr/>
    </dgm:pt>
    <dgm:pt modelId="{C857D29F-BE82-4F9B-97B1-805EA790E27B}" type="pres">
      <dgm:prSet presAssocID="{CA3D76FB-C516-45F0-8B9F-26962A047C01}" presName="text2" presStyleLbl="fgAcc2" presStyleIdx="2" presStyleCnt="3">
        <dgm:presLayoutVars>
          <dgm:chPref val="3"/>
        </dgm:presLayoutVars>
      </dgm:prSet>
      <dgm:spPr/>
    </dgm:pt>
    <dgm:pt modelId="{532A9FED-961F-4856-85FC-323CF18FAF5A}" type="pres">
      <dgm:prSet presAssocID="{CA3D76FB-C516-45F0-8B9F-26962A047C01}" presName="hierChild3" presStyleCnt="0"/>
      <dgm:spPr/>
    </dgm:pt>
  </dgm:ptLst>
  <dgm:cxnLst>
    <dgm:cxn modelId="{32883417-B87F-49C9-BDF2-A0D6983F71F0}" srcId="{EECA1D70-6C89-4C4A-B4F4-843AE3DC05E8}" destId="{286E48B1-84D7-4E7E-B392-2CEDF7CBA79B}" srcOrd="1" destOrd="0" parTransId="{CE29F1DE-A022-4136-A1B4-E3847DF6819B}" sibTransId="{CAD198FF-9141-4FEC-B304-ED43AD844E22}"/>
    <dgm:cxn modelId="{9EB67518-6DEB-412B-8D2B-87BCFC40C970}" srcId="{46A4B2EE-285D-4BEF-9524-48DCB654F350}" destId="{EECA1D70-6C89-4C4A-B4F4-843AE3DC05E8}" srcOrd="0" destOrd="0" parTransId="{BA91765A-532F-4495-96B7-98F54EDBE9F4}" sibTransId="{D2CC01F4-07BA-49DA-97C2-6F9EB6D4EEC2}"/>
    <dgm:cxn modelId="{85CFBD24-68A6-43E1-B1BC-5EE645966955}" srcId="{EECA1D70-6C89-4C4A-B4F4-843AE3DC05E8}" destId="{10C1880A-BDC2-4B8F-A42F-2F477EB22430}" srcOrd="0" destOrd="0" parTransId="{A190E6C5-09D5-4BDF-AFF4-58B9ADDA794C}" sibTransId="{D36AD6BD-6A3D-40A1-ABE3-2B9A2815AE18}"/>
    <dgm:cxn modelId="{0EF1072A-9B0F-44F2-800C-2160608FFFA5}" type="presOf" srcId="{CE29F1DE-A022-4136-A1B4-E3847DF6819B}" destId="{255A8B6F-69F5-498E-8F6C-35F6101C6418}" srcOrd="0" destOrd="0" presId="urn:microsoft.com/office/officeart/2005/8/layout/hierarchy1"/>
    <dgm:cxn modelId="{95DC5D5D-5B52-46F6-833A-1A8B6BF68200}" type="presOf" srcId="{A190E6C5-09D5-4BDF-AFF4-58B9ADDA794C}" destId="{EF040B13-B8B3-41E5-9339-BA4B7218CC7A}" srcOrd="0" destOrd="0" presId="urn:microsoft.com/office/officeart/2005/8/layout/hierarchy1"/>
    <dgm:cxn modelId="{2AF11A66-618E-4561-9D82-737726587259}" srcId="{EECA1D70-6C89-4C4A-B4F4-843AE3DC05E8}" destId="{CA3D76FB-C516-45F0-8B9F-26962A047C01}" srcOrd="2" destOrd="0" parTransId="{ADF76662-F69D-4F62-BBAA-E59F030B3726}" sibTransId="{FBD4D0A1-D585-49F5-8A63-7481FA966FC4}"/>
    <dgm:cxn modelId="{B3474073-25B2-48ED-A405-DFB601D0511A}" type="presOf" srcId="{46A4B2EE-285D-4BEF-9524-48DCB654F350}" destId="{D38F5A37-59FA-4621-A178-66C0D983F20E}" srcOrd="0" destOrd="0" presId="urn:microsoft.com/office/officeart/2005/8/layout/hierarchy1"/>
    <dgm:cxn modelId="{5052BF78-049C-4F04-AFF5-3A0C0DE91649}" type="presOf" srcId="{CA3D76FB-C516-45F0-8B9F-26962A047C01}" destId="{C857D29F-BE82-4F9B-97B1-805EA790E27B}" srcOrd="0" destOrd="0" presId="urn:microsoft.com/office/officeart/2005/8/layout/hierarchy1"/>
    <dgm:cxn modelId="{23F3BE8B-B18F-444F-A337-817685F367B8}" type="presOf" srcId="{EECA1D70-6C89-4C4A-B4F4-843AE3DC05E8}" destId="{AEF77213-0A94-4508-97AC-296C13E09CEB}" srcOrd="0" destOrd="0" presId="urn:microsoft.com/office/officeart/2005/8/layout/hierarchy1"/>
    <dgm:cxn modelId="{071D209B-6EBF-47DB-8EB6-FAC92C3A50C3}" type="presOf" srcId="{ADF76662-F69D-4F62-BBAA-E59F030B3726}" destId="{F643B34D-8F0D-4C7B-A20C-365F3DE767FE}" srcOrd="0" destOrd="0" presId="urn:microsoft.com/office/officeart/2005/8/layout/hierarchy1"/>
    <dgm:cxn modelId="{EDB22BA9-C2B5-422C-AF40-FAFBF7FAA768}" type="presOf" srcId="{10C1880A-BDC2-4B8F-A42F-2F477EB22430}" destId="{A9B4C7A5-FD28-4890-8F28-840BAF9B21DE}" srcOrd="0" destOrd="0" presId="urn:microsoft.com/office/officeart/2005/8/layout/hierarchy1"/>
    <dgm:cxn modelId="{FAB8D4DA-5408-4AF5-925D-EBE8C8DEF19D}" type="presOf" srcId="{286E48B1-84D7-4E7E-B392-2CEDF7CBA79B}" destId="{BA4D9EDC-D7B6-4F70-B060-8FD16DCAE854}" srcOrd="0" destOrd="0" presId="urn:microsoft.com/office/officeart/2005/8/layout/hierarchy1"/>
    <dgm:cxn modelId="{C19B5A6F-9CC5-4C44-8CC4-C5C2E3F1DCA4}" type="presParOf" srcId="{D38F5A37-59FA-4621-A178-66C0D983F20E}" destId="{05501524-B03C-4F87-BE17-80898732CA04}" srcOrd="0" destOrd="0" presId="urn:microsoft.com/office/officeart/2005/8/layout/hierarchy1"/>
    <dgm:cxn modelId="{13A81C44-244D-4146-A38A-B5A630F5D71E}" type="presParOf" srcId="{05501524-B03C-4F87-BE17-80898732CA04}" destId="{7DCDF65A-CE01-44D7-9B26-93833C9B38C5}" srcOrd="0" destOrd="0" presId="urn:microsoft.com/office/officeart/2005/8/layout/hierarchy1"/>
    <dgm:cxn modelId="{191B5099-134F-4499-9112-E3A82EC0AEF5}" type="presParOf" srcId="{7DCDF65A-CE01-44D7-9B26-93833C9B38C5}" destId="{F26D5B1A-96E4-4C96-A5A4-198E20790383}" srcOrd="0" destOrd="0" presId="urn:microsoft.com/office/officeart/2005/8/layout/hierarchy1"/>
    <dgm:cxn modelId="{0E987E8F-2F74-4722-B685-4F21AA79877C}" type="presParOf" srcId="{7DCDF65A-CE01-44D7-9B26-93833C9B38C5}" destId="{AEF77213-0A94-4508-97AC-296C13E09CEB}" srcOrd="1" destOrd="0" presId="urn:microsoft.com/office/officeart/2005/8/layout/hierarchy1"/>
    <dgm:cxn modelId="{7E7E906C-38C5-4845-AB33-C1BB7D3EE9F7}" type="presParOf" srcId="{05501524-B03C-4F87-BE17-80898732CA04}" destId="{77300A4A-7C1C-4510-9C77-66D1AB26C9E2}" srcOrd="1" destOrd="0" presId="urn:microsoft.com/office/officeart/2005/8/layout/hierarchy1"/>
    <dgm:cxn modelId="{B3208019-6B4B-44D7-B48F-56CD2F25212E}" type="presParOf" srcId="{77300A4A-7C1C-4510-9C77-66D1AB26C9E2}" destId="{EF040B13-B8B3-41E5-9339-BA4B7218CC7A}" srcOrd="0" destOrd="0" presId="urn:microsoft.com/office/officeart/2005/8/layout/hierarchy1"/>
    <dgm:cxn modelId="{F7E7E0D3-41C2-444B-B51D-85A88FB4DD79}" type="presParOf" srcId="{77300A4A-7C1C-4510-9C77-66D1AB26C9E2}" destId="{6CF9B4CE-39CB-444D-BD03-07B40A591A37}" srcOrd="1" destOrd="0" presId="urn:microsoft.com/office/officeart/2005/8/layout/hierarchy1"/>
    <dgm:cxn modelId="{86091B21-B356-4787-A860-636B15ED92D0}" type="presParOf" srcId="{6CF9B4CE-39CB-444D-BD03-07B40A591A37}" destId="{C2EEE6B3-1186-4B6B-8CB7-20B33AD1865C}" srcOrd="0" destOrd="0" presId="urn:microsoft.com/office/officeart/2005/8/layout/hierarchy1"/>
    <dgm:cxn modelId="{78C0B9DF-9AF9-4460-89E7-65D9FC7D693B}" type="presParOf" srcId="{C2EEE6B3-1186-4B6B-8CB7-20B33AD1865C}" destId="{1B417DBA-694E-4D66-97D4-19DEB2B3F17C}" srcOrd="0" destOrd="0" presId="urn:microsoft.com/office/officeart/2005/8/layout/hierarchy1"/>
    <dgm:cxn modelId="{65C44E4E-045A-43DB-BA78-45209475A288}" type="presParOf" srcId="{C2EEE6B3-1186-4B6B-8CB7-20B33AD1865C}" destId="{A9B4C7A5-FD28-4890-8F28-840BAF9B21DE}" srcOrd="1" destOrd="0" presId="urn:microsoft.com/office/officeart/2005/8/layout/hierarchy1"/>
    <dgm:cxn modelId="{C6D6E8BA-82FD-4D4E-8FAC-131C47205DFB}" type="presParOf" srcId="{6CF9B4CE-39CB-444D-BD03-07B40A591A37}" destId="{1CC0F8A9-81E2-41D1-A1E4-8AD11FAF220F}" srcOrd="1" destOrd="0" presId="urn:microsoft.com/office/officeart/2005/8/layout/hierarchy1"/>
    <dgm:cxn modelId="{4DE67D03-B186-4852-AD07-CBA5CB67480F}" type="presParOf" srcId="{77300A4A-7C1C-4510-9C77-66D1AB26C9E2}" destId="{255A8B6F-69F5-498E-8F6C-35F6101C6418}" srcOrd="2" destOrd="0" presId="urn:microsoft.com/office/officeart/2005/8/layout/hierarchy1"/>
    <dgm:cxn modelId="{DFE789F9-01A7-4412-9BF1-575AA5F5B9E8}" type="presParOf" srcId="{77300A4A-7C1C-4510-9C77-66D1AB26C9E2}" destId="{8CE1FF07-0C23-48A4-A1B2-2A6758DBA91E}" srcOrd="3" destOrd="0" presId="urn:microsoft.com/office/officeart/2005/8/layout/hierarchy1"/>
    <dgm:cxn modelId="{6E8865D7-11C1-4959-A7A4-D1EE1ED9CFD2}" type="presParOf" srcId="{8CE1FF07-0C23-48A4-A1B2-2A6758DBA91E}" destId="{6F844C6B-C385-44CD-9FD6-BF3613003FCD}" srcOrd="0" destOrd="0" presId="urn:microsoft.com/office/officeart/2005/8/layout/hierarchy1"/>
    <dgm:cxn modelId="{032DCF88-C602-40C7-B32E-187A89C64EB5}" type="presParOf" srcId="{6F844C6B-C385-44CD-9FD6-BF3613003FCD}" destId="{F11166A1-495E-4978-A985-775986E30FB8}" srcOrd="0" destOrd="0" presId="urn:microsoft.com/office/officeart/2005/8/layout/hierarchy1"/>
    <dgm:cxn modelId="{60844D57-BDD1-40E7-B5C8-847C294F82A4}" type="presParOf" srcId="{6F844C6B-C385-44CD-9FD6-BF3613003FCD}" destId="{BA4D9EDC-D7B6-4F70-B060-8FD16DCAE854}" srcOrd="1" destOrd="0" presId="urn:microsoft.com/office/officeart/2005/8/layout/hierarchy1"/>
    <dgm:cxn modelId="{61A18899-D522-473F-BDB4-A79AEE31A4D3}" type="presParOf" srcId="{8CE1FF07-0C23-48A4-A1B2-2A6758DBA91E}" destId="{799CE168-88DF-4FEA-8007-A8C74BB2D278}" srcOrd="1" destOrd="0" presId="urn:microsoft.com/office/officeart/2005/8/layout/hierarchy1"/>
    <dgm:cxn modelId="{3B68F222-E883-4AD0-8E32-0AE0F1FBB3A1}" type="presParOf" srcId="{77300A4A-7C1C-4510-9C77-66D1AB26C9E2}" destId="{F643B34D-8F0D-4C7B-A20C-365F3DE767FE}" srcOrd="4" destOrd="0" presId="urn:microsoft.com/office/officeart/2005/8/layout/hierarchy1"/>
    <dgm:cxn modelId="{0288F4DE-1309-4D87-BB65-6F20770A5F36}" type="presParOf" srcId="{77300A4A-7C1C-4510-9C77-66D1AB26C9E2}" destId="{2D393F40-906A-4B1F-9FE8-CA298FEEFBB9}" srcOrd="5" destOrd="0" presId="urn:microsoft.com/office/officeart/2005/8/layout/hierarchy1"/>
    <dgm:cxn modelId="{A33451D3-6882-46D9-B03D-D47A083A6072}" type="presParOf" srcId="{2D393F40-906A-4B1F-9FE8-CA298FEEFBB9}" destId="{449205C7-C907-436C-9E55-BA65767AC638}" srcOrd="0" destOrd="0" presId="urn:microsoft.com/office/officeart/2005/8/layout/hierarchy1"/>
    <dgm:cxn modelId="{C2E39EF7-CECD-4AAA-BBEE-3FD0DD4A225D}" type="presParOf" srcId="{449205C7-C907-436C-9E55-BA65767AC638}" destId="{E5274265-3817-4E3A-AAAF-1BA3F619B2FD}" srcOrd="0" destOrd="0" presId="urn:microsoft.com/office/officeart/2005/8/layout/hierarchy1"/>
    <dgm:cxn modelId="{D11A2405-D08A-487D-A628-D2BCCAAFB2C8}" type="presParOf" srcId="{449205C7-C907-436C-9E55-BA65767AC638}" destId="{C857D29F-BE82-4F9B-97B1-805EA790E27B}" srcOrd="1" destOrd="0" presId="urn:microsoft.com/office/officeart/2005/8/layout/hierarchy1"/>
    <dgm:cxn modelId="{4D60D1D3-565A-4BF2-BB62-A7EDA5734A4B}" type="presParOf" srcId="{2D393F40-906A-4B1F-9FE8-CA298FEEFBB9}" destId="{532A9FED-961F-4856-85FC-323CF18FAF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5F2655-80F8-4B20-B58F-8934F2B4A6C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8C4CC6B-DCF8-4E5F-AA8D-AFDDCB3715BA}">
      <dgm:prSet/>
      <dgm:spPr/>
      <dgm:t>
        <a:bodyPr/>
        <a:lstStyle/>
        <a:p>
          <a:r>
            <a:rPr lang="en-US" u="sng"/>
            <a:t>MapReduce</a:t>
          </a:r>
          <a:r>
            <a:rPr lang="en-US"/>
            <a:t> is a technique in which a huge program is subdivided into small tasks and run parallelly to make computation faster, save time, and mostly used in distributed systems. It has 2 important parts: </a:t>
          </a:r>
        </a:p>
      </dgm:t>
    </dgm:pt>
    <dgm:pt modelId="{8A291072-9028-4B21-A341-D619EBEA78AC}" type="parTrans" cxnId="{6AAFB022-3304-48EC-922A-DE96812A396D}">
      <dgm:prSet/>
      <dgm:spPr/>
      <dgm:t>
        <a:bodyPr/>
        <a:lstStyle/>
        <a:p>
          <a:endParaRPr lang="en-US"/>
        </a:p>
      </dgm:t>
    </dgm:pt>
    <dgm:pt modelId="{60478736-CB69-4DBA-818B-A2C56EBB6506}" type="sibTrans" cxnId="{6AAFB022-3304-48EC-922A-DE96812A396D}">
      <dgm:prSet/>
      <dgm:spPr/>
      <dgm:t>
        <a:bodyPr/>
        <a:lstStyle/>
        <a:p>
          <a:endParaRPr lang="en-US"/>
        </a:p>
      </dgm:t>
    </dgm:pt>
    <dgm:pt modelId="{A7A11BE1-7EDF-4590-AB70-38488A4871F1}">
      <dgm:prSet/>
      <dgm:spPr/>
      <dgm:t>
        <a:bodyPr/>
        <a:lstStyle/>
        <a:p>
          <a:r>
            <a:rPr lang="en-US" b="1" u="sng"/>
            <a:t>Mapper:</a:t>
          </a:r>
          <a:r>
            <a:rPr lang="en-US"/>
            <a:t> It takes raw data input and organizes into key, value pairs. For example, In a dictionary, you search for the word “Data” and its associated meaning is “facts and statistics collected together for reference or analysis”. Here the Key is </a:t>
          </a:r>
          <a:r>
            <a:rPr lang="en-US" i="1"/>
            <a:t>Data</a:t>
          </a:r>
          <a:r>
            <a:rPr lang="en-US"/>
            <a:t> and the </a:t>
          </a:r>
          <a:r>
            <a:rPr lang="en-US" b="1"/>
            <a:t>Value</a:t>
          </a:r>
          <a:r>
            <a:rPr lang="en-US"/>
            <a:t> associated with is </a:t>
          </a:r>
          <a:r>
            <a:rPr lang="en-US" i="1"/>
            <a:t>facts and statistics collected together for reference or analysis.</a:t>
          </a:r>
          <a:endParaRPr lang="en-US"/>
        </a:p>
      </dgm:t>
    </dgm:pt>
    <dgm:pt modelId="{D1D3EF9C-BD9F-4E6A-A19F-0F5B522C9D4B}" type="parTrans" cxnId="{6C0EA97B-46A9-435D-9CC9-294AC12D5581}">
      <dgm:prSet/>
      <dgm:spPr/>
      <dgm:t>
        <a:bodyPr/>
        <a:lstStyle/>
        <a:p>
          <a:endParaRPr lang="en-US"/>
        </a:p>
      </dgm:t>
    </dgm:pt>
    <dgm:pt modelId="{8A016BFC-96ED-4936-B239-35084E085586}" type="sibTrans" cxnId="{6C0EA97B-46A9-435D-9CC9-294AC12D5581}">
      <dgm:prSet/>
      <dgm:spPr/>
      <dgm:t>
        <a:bodyPr/>
        <a:lstStyle/>
        <a:p>
          <a:endParaRPr lang="en-US"/>
        </a:p>
      </dgm:t>
    </dgm:pt>
    <dgm:pt modelId="{C760FB01-F182-42D3-95CA-948A781DAE48}">
      <dgm:prSet/>
      <dgm:spPr/>
      <dgm:t>
        <a:bodyPr/>
        <a:lstStyle/>
        <a:p>
          <a:r>
            <a:rPr lang="en-US" b="1" u="sng"/>
            <a:t>Reducer:</a:t>
          </a:r>
          <a:r>
            <a:rPr lang="en-US"/>
            <a:t> It is responsible for processing data in parallel and produce final output.</a:t>
          </a:r>
        </a:p>
      </dgm:t>
    </dgm:pt>
    <dgm:pt modelId="{D1126710-3273-49D9-A01A-6B49A6E52790}" type="parTrans" cxnId="{36DFECE9-2BD8-4BCE-BB06-38293488CDB4}">
      <dgm:prSet/>
      <dgm:spPr/>
      <dgm:t>
        <a:bodyPr/>
        <a:lstStyle/>
        <a:p>
          <a:endParaRPr lang="en-US"/>
        </a:p>
      </dgm:t>
    </dgm:pt>
    <dgm:pt modelId="{B98AF74B-3597-4302-9249-8DA7FBF2F0B9}" type="sibTrans" cxnId="{36DFECE9-2BD8-4BCE-BB06-38293488CDB4}">
      <dgm:prSet/>
      <dgm:spPr/>
      <dgm:t>
        <a:bodyPr/>
        <a:lstStyle/>
        <a:p>
          <a:endParaRPr lang="en-US"/>
        </a:p>
      </dgm:t>
    </dgm:pt>
    <dgm:pt modelId="{1157578D-6B35-4B5D-9BE3-CF9241C6EB00}" type="pres">
      <dgm:prSet presAssocID="{115F2655-80F8-4B20-B58F-8934F2B4A6CB}" presName="linear" presStyleCnt="0">
        <dgm:presLayoutVars>
          <dgm:animLvl val="lvl"/>
          <dgm:resizeHandles val="exact"/>
        </dgm:presLayoutVars>
      </dgm:prSet>
      <dgm:spPr/>
    </dgm:pt>
    <dgm:pt modelId="{0EDA77E7-4F58-4E22-8320-0FC904875CF8}" type="pres">
      <dgm:prSet presAssocID="{28C4CC6B-DCF8-4E5F-AA8D-AFDDCB3715B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D8A064-FBA1-4280-A8A9-D9E50DFAAB6C}" type="pres">
      <dgm:prSet presAssocID="{60478736-CB69-4DBA-818B-A2C56EBB6506}" presName="spacer" presStyleCnt="0"/>
      <dgm:spPr/>
    </dgm:pt>
    <dgm:pt modelId="{8248C5DB-8E41-432A-B809-0233381BF025}" type="pres">
      <dgm:prSet presAssocID="{A7A11BE1-7EDF-4590-AB70-38488A4871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BAFD00-7DB9-4E91-88A9-87A26C85B941}" type="pres">
      <dgm:prSet presAssocID="{8A016BFC-96ED-4936-B239-35084E085586}" presName="spacer" presStyleCnt="0"/>
      <dgm:spPr/>
    </dgm:pt>
    <dgm:pt modelId="{3CFF1B60-6F8B-418C-9500-01E8AC031EF9}" type="pres">
      <dgm:prSet presAssocID="{C760FB01-F182-42D3-95CA-948A781DAE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810A04-BC54-4F51-80EC-2E9749235CB7}" type="presOf" srcId="{C760FB01-F182-42D3-95CA-948A781DAE48}" destId="{3CFF1B60-6F8B-418C-9500-01E8AC031EF9}" srcOrd="0" destOrd="0" presId="urn:microsoft.com/office/officeart/2005/8/layout/vList2"/>
    <dgm:cxn modelId="{6AAFB022-3304-48EC-922A-DE96812A396D}" srcId="{115F2655-80F8-4B20-B58F-8934F2B4A6CB}" destId="{28C4CC6B-DCF8-4E5F-AA8D-AFDDCB3715BA}" srcOrd="0" destOrd="0" parTransId="{8A291072-9028-4B21-A341-D619EBEA78AC}" sibTransId="{60478736-CB69-4DBA-818B-A2C56EBB6506}"/>
    <dgm:cxn modelId="{1A241460-E4B2-4145-B8A9-7046006D7F45}" type="presOf" srcId="{28C4CC6B-DCF8-4E5F-AA8D-AFDDCB3715BA}" destId="{0EDA77E7-4F58-4E22-8320-0FC904875CF8}" srcOrd="0" destOrd="0" presId="urn:microsoft.com/office/officeart/2005/8/layout/vList2"/>
    <dgm:cxn modelId="{6C0EA97B-46A9-435D-9CC9-294AC12D5581}" srcId="{115F2655-80F8-4B20-B58F-8934F2B4A6CB}" destId="{A7A11BE1-7EDF-4590-AB70-38488A4871F1}" srcOrd="1" destOrd="0" parTransId="{D1D3EF9C-BD9F-4E6A-A19F-0F5B522C9D4B}" sibTransId="{8A016BFC-96ED-4936-B239-35084E085586}"/>
    <dgm:cxn modelId="{02A83484-3B70-46CA-95B4-B2F8970C557D}" type="presOf" srcId="{A7A11BE1-7EDF-4590-AB70-38488A4871F1}" destId="{8248C5DB-8E41-432A-B809-0233381BF025}" srcOrd="0" destOrd="0" presId="urn:microsoft.com/office/officeart/2005/8/layout/vList2"/>
    <dgm:cxn modelId="{16A2E2A6-50B0-4EDA-B405-E7961A0C99E4}" type="presOf" srcId="{115F2655-80F8-4B20-B58F-8934F2B4A6CB}" destId="{1157578D-6B35-4B5D-9BE3-CF9241C6EB00}" srcOrd="0" destOrd="0" presId="urn:microsoft.com/office/officeart/2005/8/layout/vList2"/>
    <dgm:cxn modelId="{36DFECE9-2BD8-4BCE-BB06-38293488CDB4}" srcId="{115F2655-80F8-4B20-B58F-8934F2B4A6CB}" destId="{C760FB01-F182-42D3-95CA-948A781DAE48}" srcOrd="2" destOrd="0" parTransId="{D1126710-3273-49D9-A01A-6B49A6E52790}" sibTransId="{B98AF74B-3597-4302-9249-8DA7FBF2F0B9}"/>
    <dgm:cxn modelId="{3C4CFE22-0FC8-44F3-9E03-DC6300618EBF}" type="presParOf" srcId="{1157578D-6B35-4B5D-9BE3-CF9241C6EB00}" destId="{0EDA77E7-4F58-4E22-8320-0FC904875CF8}" srcOrd="0" destOrd="0" presId="urn:microsoft.com/office/officeart/2005/8/layout/vList2"/>
    <dgm:cxn modelId="{038A31AF-C96C-45F4-9D96-D10C242255ED}" type="presParOf" srcId="{1157578D-6B35-4B5D-9BE3-CF9241C6EB00}" destId="{CFD8A064-FBA1-4280-A8A9-D9E50DFAAB6C}" srcOrd="1" destOrd="0" presId="urn:microsoft.com/office/officeart/2005/8/layout/vList2"/>
    <dgm:cxn modelId="{4386B686-69FA-4723-B74E-58A34DC2BD32}" type="presParOf" srcId="{1157578D-6B35-4B5D-9BE3-CF9241C6EB00}" destId="{8248C5DB-8E41-432A-B809-0233381BF025}" srcOrd="2" destOrd="0" presId="urn:microsoft.com/office/officeart/2005/8/layout/vList2"/>
    <dgm:cxn modelId="{ABEF90E5-C4F7-4A54-B2AE-F212C9ACC71C}" type="presParOf" srcId="{1157578D-6B35-4B5D-9BE3-CF9241C6EB00}" destId="{8BBAFD00-7DB9-4E91-88A9-87A26C85B941}" srcOrd="3" destOrd="0" presId="urn:microsoft.com/office/officeart/2005/8/layout/vList2"/>
    <dgm:cxn modelId="{ACF8EE46-3E98-4AE4-A25F-E7B436D45AE4}" type="presParOf" srcId="{1157578D-6B35-4B5D-9BE3-CF9241C6EB00}" destId="{3CFF1B60-6F8B-418C-9500-01E8AC031E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96EEB0-9759-4461-BBD9-D5BD294A658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0C4F77A-E885-42A1-B7AF-B9FD5F62D96F}">
      <dgm:prSet/>
      <dgm:spPr/>
      <dgm:t>
        <a:bodyPr/>
        <a:lstStyle/>
        <a:p>
          <a:r>
            <a:rPr lang="en-US"/>
            <a:t>Partitioning the input data</a:t>
          </a:r>
          <a:endParaRPr lang="en-US" b="1"/>
        </a:p>
      </dgm:t>
    </dgm:pt>
    <dgm:pt modelId="{21989E19-C521-4903-895B-A11E6BB2BFFE}" type="parTrans" cxnId="{74145560-2C56-41E2-AE14-8038BA83D67F}">
      <dgm:prSet/>
      <dgm:spPr/>
      <dgm:t>
        <a:bodyPr/>
        <a:lstStyle/>
        <a:p>
          <a:endParaRPr lang="en-US"/>
        </a:p>
      </dgm:t>
    </dgm:pt>
    <dgm:pt modelId="{6E22DDFC-0D61-42F8-A549-1D5FEEB2D69D}" type="sibTrans" cxnId="{74145560-2C56-41E2-AE14-8038BA83D67F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399E6600-F0E7-4946-8FAA-5C1B8466A358}">
      <dgm:prSet/>
      <dgm:spPr/>
      <dgm:t>
        <a:bodyPr/>
        <a:lstStyle/>
        <a:p>
          <a:r>
            <a:rPr lang="en-US"/>
            <a:t>Scheduling the program’s execution across a </a:t>
          </a:r>
          <a:br>
            <a:rPr lang="en-US"/>
          </a:br>
          <a:r>
            <a:rPr lang="en-US"/>
            <a:t>set of machines</a:t>
          </a:r>
        </a:p>
      </dgm:t>
    </dgm:pt>
    <dgm:pt modelId="{E4BE3DD5-18EC-4C5F-8881-2AB296F304E9}" type="parTrans" cxnId="{BC2ABE80-DE1B-4DEC-B9EC-9EA8F8B5E775}">
      <dgm:prSet/>
      <dgm:spPr/>
      <dgm:t>
        <a:bodyPr/>
        <a:lstStyle/>
        <a:p>
          <a:endParaRPr lang="en-US"/>
        </a:p>
      </dgm:t>
    </dgm:pt>
    <dgm:pt modelId="{000BC1B5-5780-412B-AA62-6350FF36AE21}" type="sibTrans" cxnId="{BC2ABE80-DE1B-4DEC-B9EC-9EA8F8B5E77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310B0C78-4C0C-441D-B735-02C445E8C9D6}">
      <dgm:prSet/>
      <dgm:spPr/>
      <dgm:t>
        <a:bodyPr/>
        <a:lstStyle/>
        <a:p>
          <a:r>
            <a:rPr lang="en-US"/>
            <a:t>Performing the </a:t>
          </a:r>
          <a:r>
            <a:rPr lang="en-US" b="1"/>
            <a:t>group by key</a:t>
          </a:r>
          <a:r>
            <a:rPr lang="en-US"/>
            <a:t> step</a:t>
          </a:r>
        </a:p>
      </dgm:t>
    </dgm:pt>
    <dgm:pt modelId="{9D3F1ECA-54EA-4884-AEE1-26A4F335577C}" type="parTrans" cxnId="{AD841B0D-EB80-44A5-98E3-CAA64D80470A}">
      <dgm:prSet/>
      <dgm:spPr/>
      <dgm:t>
        <a:bodyPr/>
        <a:lstStyle/>
        <a:p>
          <a:endParaRPr lang="en-US"/>
        </a:p>
      </dgm:t>
    </dgm:pt>
    <dgm:pt modelId="{81808557-EB85-494B-886A-9F49CC4E66D5}" type="sibTrans" cxnId="{AD841B0D-EB80-44A5-98E3-CAA64D80470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90263AFC-D70F-458C-986E-10BE44421AE6}">
      <dgm:prSet/>
      <dgm:spPr/>
      <dgm:t>
        <a:bodyPr/>
        <a:lstStyle/>
        <a:p>
          <a:r>
            <a:rPr lang="en-US"/>
            <a:t>Handling machine failures</a:t>
          </a:r>
        </a:p>
      </dgm:t>
    </dgm:pt>
    <dgm:pt modelId="{933670A7-244C-4A8D-AFD7-66FB06FB393A}" type="parTrans" cxnId="{41FC5A5A-EEC4-4BFC-8FDD-D3AD0573C5BB}">
      <dgm:prSet/>
      <dgm:spPr/>
      <dgm:t>
        <a:bodyPr/>
        <a:lstStyle/>
        <a:p>
          <a:endParaRPr lang="en-US"/>
        </a:p>
      </dgm:t>
    </dgm:pt>
    <dgm:pt modelId="{4AC3B2F0-560D-4381-8208-02920F544820}" type="sibTrans" cxnId="{41FC5A5A-EEC4-4BFC-8FDD-D3AD0573C5BB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602F7899-787A-4212-A850-D5E83415F1A6}">
      <dgm:prSet/>
      <dgm:spPr/>
      <dgm:t>
        <a:bodyPr/>
        <a:lstStyle/>
        <a:p>
          <a:r>
            <a:rPr lang="en-US"/>
            <a:t>Managing required inter-machine communication</a:t>
          </a:r>
        </a:p>
      </dgm:t>
    </dgm:pt>
    <dgm:pt modelId="{4709CB2A-21B7-4CE6-8DAA-343DC50F300D}" type="parTrans" cxnId="{7B0431F4-41DE-4CD3-AA17-9D5228EB1CCF}">
      <dgm:prSet/>
      <dgm:spPr/>
      <dgm:t>
        <a:bodyPr/>
        <a:lstStyle/>
        <a:p>
          <a:endParaRPr lang="en-US"/>
        </a:p>
      </dgm:t>
    </dgm:pt>
    <dgm:pt modelId="{236F5B61-94D4-4F6D-972E-EA564A3B0801}" type="sibTrans" cxnId="{7B0431F4-41DE-4CD3-AA17-9D5228EB1CCF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4992BEB8-CEDD-4335-BD86-6FC1754170FB}" type="pres">
      <dgm:prSet presAssocID="{EE96EEB0-9759-4461-BBD9-D5BD294A6580}" presName="Name0" presStyleCnt="0">
        <dgm:presLayoutVars>
          <dgm:animLvl val="lvl"/>
          <dgm:resizeHandles val="exact"/>
        </dgm:presLayoutVars>
      </dgm:prSet>
      <dgm:spPr/>
    </dgm:pt>
    <dgm:pt modelId="{04291B7F-A087-4443-82B8-96C54D6FF3AB}" type="pres">
      <dgm:prSet presAssocID="{70C4F77A-E885-42A1-B7AF-B9FD5F62D96F}" presName="compositeNode" presStyleCnt="0">
        <dgm:presLayoutVars>
          <dgm:bulletEnabled val="1"/>
        </dgm:presLayoutVars>
      </dgm:prSet>
      <dgm:spPr/>
    </dgm:pt>
    <dgm:pt modelId="{6DBF40B1-D9BF-43D1-B3C8-738D2D690165}" type="pres">
      <dgm:prSet presAssocID="{70C4F77A-E885-42A1-B7AF-B9FD5F62D96F}" presName="bgRect" presStyleLbl="bgAccFollowNode1" presStyleIdx="0" presStyleCnt="5"/>
      <dgm:spPr/>
    </dgm:pt>
    <dgm:pt modelId="{0711C36B-FE0E-4B29-8E60-B5EE4D8BCBC0}" type="pres">
      <dgm:prSet presAssocID="{6E22DDFC-0D61-42F8-A549-1D5FEEB2D69D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508E02DA-AAD9-4504-9DCA-827235264352}" type="pres">
      <dgm:prSet presAssocID="{70C4F77A-E885-42A1-B7AF-B9FD5F62D96F}" presName="bottomLine" presStyleLbl="alignNode1" presStyleIdx="1" presStyleCnt="10">
        <dgm:presLayoutVars/>
      </dgm:prSet>
      <dgm:spPr/>
    </dgm:pt>
    <dgm:pt modelId="{AAF5AF4D-7918-47AD-AA52-50AB7F4ED4DF}" type="pres">
      <dgm:prSet presAssocID="{70C4F77A-E885-42A1-B7AF-B9FD5F62D96F}" presName="nodeText" presStyleLbl="bgAccFollowNode1" presStyleIdx="0" presStyleCnt="5">
        <dgm:presLayoutVars>
          <dgm:bulletEnabled val="1"/>
        </dgm:presLayoutVars>
      </dgm:prSet>
      <dgm:spPr/>
    </dgm:pt>
    <dgm:pt modelId="{45B94D3E-4B01-4D1C-BA8E-E4FD8C151323}" type="pres">
      <dgm:prSet presAssocID="{6E22DDFC-0D61-42F8-A549-1D5FEEB2D69D}" presName="sibTrans" presStyleCnt="0"/>
      <dgm:spPr/>
    </dgm:pt>
    <dgm:pt modelId="{5DC1D257-DF23-4F9C-9C5E-1F62DC7DFD82}" type="pres">
      <dgm:prSet presAssocID="{399E6600-F0E7-4946-8FAA-5C1B8466A358}" presName="compositeNode" presStyleCnt="0">
        <dgm:presLayoutVars>
          <dgm:bulletEnabled val="1"/>
        </dgm:presLayoutVars>
      </dgm:prSet>
      <dgm:spPr/>
    </dgm:pt>
    <dgm:pt modelId="{8A4203D3-4268-4AA3-8D75-A8ED70DDB007}" type="pres">
      <dgm:prSet presAssocID="{399E6600-F0E7-4946-8FAA-5C1B8466A358}" presName="bgRect" presStyleLbl="bgAccFollowNode1" presStyleIdx="1" presStyleCnt="5"/>
      <dgm:spPr/>
    </dgm:pt>
    <dgm:pt modelId="{47F2BABA-14CC-4EB3-9AF1-E9E027397D36}" type="pres">
      <dgm:prSet presAssocID="{000BC1B5-5780-412B-AA62-6350FF36AE21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643F0E09-9731-4120-A7C9-E349CF66BFB6}" type="pres">
      <dgm:prSet presAssocID="{399E6600-F0E7-4946-8FAA-5C1B8466A358}" presName="bottomLine" presStyleLbl="alignNode1" presStyleIdx="3" presStyleCnt="10">
        <dgm:presLayoutVars/>
      </dgm:prSet>
      <dgm:spPr/>
    </dgm:pt>
    <dgm:pt modelId="{6C185AC5-A19E-415D-AF78-7CE5EA2491CB}" type="pres">
      <dgm:prSet presAssocID="{399E6600-F0E7-4946-8FAA-5C1B8466A358}" presName="nodeText" presStyleLbl="bgAccFollowNode1" presStyleIdx="1" presStyleCnt="5">
        <dgm:presLayoutVars>
          <dgm:bulletEnabled val="1"/>
        </dgm:presLayoutVars>
      </dgm:prSet>
      <dgm:spPr/>
    </dgm:pt>
    <dgm:pt modelId="{55DA6B28-069D-4C58-8B1F-880DF01F44B7}" type="pres">
      <dgm:prSet presAssocID="{000BC1B5-5780-412B-AA62-6350FF36AE21}" presName="sibTrans" presStyleCnt="0"/>
      <dgm:spPr/>
    </dgm:pt>
    <dgm:pt modelId="{05D2CA38-9EE9-4D31-AC39-CA8BC3AF8689}" type="pres">
      <dgm:prSet presAssocID="{310B0C78-4C0C-441D-B735-02C445E8C9D6}" presName="compositeNode" presStyleCnt="0">
        <dgm:presLayoutVars>
          <dgm:bulletEnabled val="1"/>
        </dgm:presLayoutVars>
      </dgm:prSet>
      <dgm:spPr/>
    </dgm:pt>
    <dgm:pt modelId="{EC9E00FF-BA93-45CB-AC1F-6BD57C51AF1E}" type="pres">
      <dgm:prSet presAssocID="{310B0C78-4C0C-441D-B735-02C445E8C9D6}" presName="bgRect" presStyleLbl="bgAccFollowNode1" presStyleIdx="2" presStyleCnt="5"/>
      <dgm:spPr/>
    </dgm:pt>
    <dgm:pt modelId="{64AF2452-02BD-4645-A64D-626782CEE518}" type="pres">
      <dgm:prSet presAssocID="{81808557-EB85-494B-886A-9F49CC4E66D5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474380EA-5A31-4747-BD67-76A9F0EF3417}" type="pres">
      <dgm:prSet presAssocID="{310B0C78-4C0C-441D-B735-02C445E8C9D6}" presName="bottomLine" presStyleLbl="alignNode1" presStyleIdx="5" presStyleCnt="10">
        <dgm:presLayoutVars/>
      </dgm:prSet>
      <dgm:spPr/>
    </dgm:pt>
    <dgm:pt modelId="{399ACEF2-EA14-4812-820C-519C86869ADC}" type="pres">
      <dgm:prSet presAssocID="{310B0C78-4C0C-441D-B735-02C445E8C9D6}" presName="nodeText" presStyleLbl="bgAccFollowNode1" presStyleIdx="2" presStyleCnt="5">
        <dgm:presLayoutVars>
          <dgm:bulletEnabled val="1"/>
        </dgm:presLayoutVars>
      </dgm:prSet>
      <dgm:spPr/>
    </dgm:pt>
    <dgm:pt modelId="{C2B3D6E9-B8DF-4129-A487-C96F5851BFF9}" type="pres">
      <dgm:prSet presAssocID="{81808557-EB85-494B-886A-9F49CC4E66D5}" presName="sibTrans" presStyleCnt="0"/>
      <dgm:spPr/>
    </dgm:pt>
    <dgm:pt modelId="{B3861B90-FF8D-4653-8D0B-F61F4C61F7B8}" type="pres">
      <dgm:prSet presAssocID="{90263AFC-D70F-458C-986E-10BE44421AE6}" presName="compositeNode" presStyleCnt="0">
        <dgm:presLayoutVars>
          <dgm:bulletEnabled val="1"/>
        </dgm:presLayoutVars>
      </dgm:prSet>
      <dgm:spPr/>
    </dgm:pt>
    <dgm:pt modelId="{064E8EF6-4CEF-4522-963E-6D2188E1F5C2}" type="pres">
      <dgm:prSet presAssocID="{90263AFC-D70F-458C-986E-10BE44421AE6}" presName="bgRect" presStyleLbl="bgAccFollowNode1" presStyleIdx="3" presStyleCnt="5"/>
      <dgm:spPr/>
    </dgm:pt>
    <dgm:pt modelId="{E1B23602-7116-4FFE-8622-F88259BFABBF}" type="pres">
      <dgm:prSet presAssocID="{4AC3B2F0-560D-4381-8208-02920F544820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4EF52602-5CFC-41E7-9509-37E622E40D09}" type="pres">
      <dgm:prSet presAssocID="{90263AFC-D70F-458C-986E-10BE44421AE6}" presName="bottomLine" presStyleLbl="alignNode1" presStyleIdx="7" presStyleCnt="10">
        <dgm:presLayoutVars/>
      </dgm:prSet>
      <dgm:spPr/>
    </dgm:pt>
    <dgm:pt modelId="{12D0A632-7D93-4DB9-8231-EBB261E6BF5E}" type="pres">
      <dgm:prSet presAssocID="{90263AFC-D70F-458C-986E-10BE44421AE6}" presName="nodeText" presStyleLbl="bgAccFollowNode1" presStyleIdx="3" presStyleCnt="5">
        <dgm:presLayoutVars>
          <dgm:bulletEnabled val="1"/>
        </dgm:presLayoutVars>
      </dgm:prSet>
      <dgm:spPr/>
    </dgm:pt>
    <dgm:pt modelId="{35153075-8E59-4912-A5B0-595784010CBC}" type="pres">
      <dgm:prSet presAssocID="{4AC3B2F0-560D-4381-8208-02920F544820}" presName="sibTrans" presStyleCnt="0"/>
      <dgm:spPr/>
    </dgm:pt>
    <dgm:pt modelId="{4A7C93CA-DC2B-4B23-ACA0-745B23988339}" type="pres">
      <dgm:prSet presAssocID="{602F7899-787A-4212-A850-D5E83415F1A6}" presName="compositeNode" presStyleCnt="0">
        <dgm:presLayoutVars>
          <dgm:bulletEnabled val="1"/>
        </dgm:presLayoutVars>
      </dgm:prSet>
      <dgm:spPr/>
    </dgm:pt>
    <dgm:pt modelId="{54A6DBDF-D02A-4C1B-8485-766D5F3054E7}" type="pres">
      <dgm:prSet presAssocID="{602F7899-787A-4212-A850-D5E83415F1A6}" presName="bgRect" presStyleLbl="bgAccFollowNode1" presStyleIdx="4" presStyleCnt="5"/>
      <dgm:spPr/>
    </dgm:pt>
    <dgm:pt modelId="{AFC88EC4-3DD1-4876-80F5-EE32452F372D}" type="pres">
      <dgm:prSet presAssocID="{236F5B61-94D4-4F6D-972E-EA564A3B0801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2F72E6AE-0775-462D-AB20-0621A79859D8}" type="pres">
      <dgm:prSet presAssocID="{602F7899-787A-4212-A850-D5E83415F1A6}" presName="bottomLine" presStyleLbl="alignNode1" presStyleIdx="9" presStyleCnt="10">
        <dgm:presLayoutVars/>
      </dgm:prSet>
      <dgm:spPr/>
    </dgm:pt>
    <dgm:pt modelId="{8023711F-88C2-4040-A697-042AEC68DA41}" type="pres">
      <dgm:prSet presAssocID="{602F7899-787A-4212-A850-D5E83415F1A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EDC6A501-DB5C-4716-9966-0E7D2585D7C4}" type="presOf" srcId="{399E6600-F0E7-4946-8FAA-5C1B8466A358}" destId="{8A4203D3-4268-4AA3-8D75-A8ED70DDB007}" srcOrd="0" destOrd="0" presId="urn:microsoft.com/office/officeart/2016/7/layout/BasicLinearProcessNumbered"/>
    <dgm:cxn modelId="{E26ADB08-C4CE-499C-A787-20ECF6DF0ABF}" type="presOf" srcId="{602F7899-787A-4212-A850-D5E83415F1A6}" destId="{54A6DBDF-D02A-4C1B-8485-766D5F3054E7}" srcOrd="0" destOrd="0" presId="urn:microsoft.com/office/officeart/2016/7/layout/BasicLinearProcessNumbered"/>
    <dgm:cxn modelId="{863B300C-9360-43B1-87DB-47905DB79E6B}" type="presOf" srcId="{EE96EEB0-9759-4461-BBD9-D5BD294A6580}" destId="{4992BEB8-CEDD-4335-BD86-6FC1754170FB}" srcOrd="0" destOrd="0" presId="urn:microsoft.com/office/officeart/2016/7/layout/BasicLinearProcessNumbered"/>
    <dgm:cxn modelId="{AD841B0D-EB80-44A5-98E3-CAA64D80470A}" srcId="{EE96EEB0-9759-4461-BBD9-D5BD294A6580}" destId="{310B0C78-4C0C-441D-B735-02C445E8C9D6}" srcOrd="2" destOrd="0" parTransId="{9D3F1ECA-54EA-4884-AEE1-26A4F335577C}" sibTransId="{81808557-EB85-494B-886A-9F49CC4E66D5}"/>
    <dgm:cxn modelId="{A5228338-D146-4AE1-9618-4B08C79A88DE}" type="presOf" srcId="{6E22DDFC-0D61-42F8-A549-1D5FEEB2D69D}" destId="{0711C36B-FE0E-4B29-8E60-B5EE4D8BCBC0}" srcOrd="0" destOrd="0" presId="urn:microsoft.com/office/officeart/2016/7/layout/BasicLinearProcessNumbered"/>
    <dgm:cxn modelId="{74145560-2C56-41E2-AE14-8038BA83D67F}" srcId="{EE96EEB0-9759-4461-BBD9-D5BD294A6580}" destId="{70C4F77A-E885-42A1-B7AF-B9FD5F62D96F}" srcOrd="0" destOrd="0" parTransId="{21989E19-C521-4903-895B-A11E6BB2BFFE}" sibTransId="{6E22DDFC-0D61-42F8-A549-1D5FEEB2D69D}"/>
    <dgm:cxn modelId="{F2A70955-685C-47E9-8C6E-A3158F2219E2}" type="presOf" srcId="{399E6600-F0E7-4946-8FAA-5C1B8466A358}" destId="{6C185AC5-A19E-415D-AF78-7CE5EA2491CB}" srcOrd="1" destOrd="0" presId="urn:microsoft.com/office/officeart/2016/7/layout/BasicLinearProcessNumbered"/>
    <dgm:cxn modelId="{41FC5A5A-EEC4-4BFC-8FDD-D3AD0573C5BB}" srcId="{EE96EEB0-9759-4461-BBD9-D5BD294A6580}" destId="{90263AFC-D70F-458C-986E-10BE44421AE6}" srcOrd="3" destOrd="0" parTransId="{933670A7-244C-4A8D-AFD7-66FB06FB393A}" sibTransId="{4AC3B2F0-560D-4381-8208-02920F544820}"/>
    <dgm:cxn modelId="{BC2ABE80-DE1B-4DEC-B9EC-9EA8F8B5E775}" srcId="{EE96EEB0-9759-4461-BBD9-D5BD294A6580}" destId="{399E6600-F0E7-4946-8FAA-5C1B8466A358}" srcOrd="1" destOrd="0" parTransId="{E4BE3DD5-18EC-4C5F-8881-2AB296F304E9}" sibTransId="{000BC1B5-5780-412B-AA62-6350FF36AE21}"/>
    <dgm:cxn modelId="{A5169D87-43D2-4EAF-8A3F-C000809BFF22}" type="presOf" srcId="{90263AFC-D70F-458C-986E-10BE44421AE6}" destId="{12D0A632-7D93-4DB9-8231-EBB261E6BF5E}" srcOrd="1" destOrd="0" presId="urn:microsoft.com/office/officeart/2016/7/layout/BasicLinearProcessNumbered"/>
    <dgm:cxn modelId="{555C228C-E53C-47D1-9601-342869612F5C}" type="presOf" srcId="{000BC1B5-5780-412B-AA62-6350FF36AE21}" destId="{47F2BABA-14CC-4EB3-9AF1-E9E027397D36}" srcOrd="0" destOrd="0" presId="urn:microsoft.com/office/officeart/2016/7/layout/BasicLinearProcessNumbered"/>
    <dgm:cxn modelId="{2F71AB90-B2F2-484C-A057-E5820C72D379}" type="presOf" srcId="{90263AFC-D70F-458C-986E-10BE44421AE6}" destId="{064E8EF6-4CEF-4522-963E-6D2188E1F5C2}" srcOrd="0" destOrd="0" presId="urn:microsoft.com/office/officeart/2016/7/layout/BasicLinearProcessNumbered"/>
    <dgm:cxn modelId="{EB4FCA9C-D09D-406F-8494-D6D65F0ED243}" type="presOf" srcId="{236F5B61-94D4-4F6D-972E-EA564A3B0801}" destId="{AFC88EC4-3DD1-4876-80F5-EE32452F372D}" srcOrd="0" destOrd="0" presId="urn:microsoft.com/office/officeart/2016/7/layout/BasicLinearProcessNumbered"/>
    <dgm:cxn modelId="{DA6BF2B0-618C-4063-BEDC-E050A6049162}" type="presOf" srcId="{70C4F77A-E885-42A1-B7AF-B9FD5F62D96F}" destId="{AAF5AF4D-7918-47AD-AA52-50AB7F4ED4DF}" srcOrd="1" destOrd="0" presId="urn:microsoft.com/office/officeart/2016/7/layout/BasicLinearProcessNumbered"/>
    <dgm:cxn modelId="{4A5BB7B1-3250-4CA1-BC9C-F36849F51100}" type="presOf" srcId="{310B0C78-4C0C-441D-B735-02C445E8C9D6}" destId="{399ACEF2-EA14-4812-820C-519C86869ADC}" srcOrd="1" destOrd="0" presId="urn:microsoft.com/office/officeart/2016/7/layout/BasicLinearProcessNumbered"/>
    <dgm:cxn modelId="{0D06F2BC-16C0-448A-A6C8-61956BD41BB0}" type="presOf" srcId="{81808557-EB85-494B-886A-9F49CC4E66D5}" destId="{64AF2452-02BD-4645-A64D-626782CEE518}" srcOrd="0" destOrd="0" presId="urn:microsoft.com/office/officeart/2016/7/layout/BasicLinearProcessNumbered"/>
    <dgm:cxn modelId="{81AE90D7-0417-4942-A2B3-F30090A07AC3}" type="presOf" srcId="{4AC3B2F0-560D-4381-8208-02920F544820}" destId="{E1B23602-7116-4FFE-8622-F88259BFABBF}" srcOrd="0" destOrd="0" presId="urn:microsoft.com/office/officeart/2016/7/layout/BasicLinearProcessNumbered"/>
    <dgm:cxn modelId="{4741B7DE-CEB9-4E14-A42B-DC05A6593FC7}" type="presOf" srcId="{310B0C78-4C0C-441D-B735-02C445E8C9D6}" destId="{EC9E00FF-BA93-45CB-AC1F-6BD57C51AF1E}" srcOrd="0" destOrd="0" presId="urn:microsoft.com/office/officeart/2016/7/layout/BasicLinearProcessNumbered"/>
    <dgm:cxn modelId="{D71A1FF2-EFA2-4581-BBF9-39BB8056E772}" type="presOf" srcId="{602F7899-787A-4212-A850-D5E83415F1A6}" destId="{8023711F-88C2-4040-A697-042AEC68DA41}" srcOrd="1" destOrd="0" presId="urn:microsoft.com/office/officeart/2016/7/layout/BasicLinearProcessNumbered"/>
    <dgm:cxn modelId="{7B0431F4-41DE-4CD3-AA17-9D5228EB1CCF}" srcId="{EE96EEB0-9759-4461-BBD9-D5BD294A6580}" destId="{602F7899-787A-4212-A850-D5E83415F1A6}" srcOrd="4" destOrd="0" parTransId="{4709CB2A-21B7-4CE6-8DAA-343DC50F300D}" sibTransId="{236F5B61-94D4-4F6D-972E-EA564A3B0801}"/>
    <dgm:cxn modelId="{1838E3F6-888B-45EB-89FB-D8E9C53D5617}" type="presOf" srcId="{70C4F77A-E885-42A1-B7AF-B9FD5F62D96F}" destId="{6DBF40B1-D9BF-43D1-B3C8-738D2D690165}" srcOrd="0" destOrd="0" presId="urn:microsoft.com/office/officeart/2016/7/layout/BasicLinearProcessNumbered"/>
    <dgm:cxn modelId="{C46BF238-80AD-45B1-B574-0C231BFC72ED}" type="presParOf" srcId="{4992BEB8-CEDD-4335-BD86-6FC1754170FB}" destId="{04291B7F-A087-4443-82B8-96C54D6FF3AB}" srcOrd="0" destOrd="0" presId="urn:microsoft.com/office/officeart/2016/7/layout/BasicLinearProcessNumbered"/>
    <dgm:cxn modelId="{8E02041C-F177-405D-81B6-C9742542F545}" type="presParOf" srcId="{04291B7F-A087-4443-82B8-96C54D6FF3AB}" destId="{6DBF40B1-D9BF-43D1-B3C8-738D2D690165}" srcOrd="0" destOrd="0" presId="urn:microsoft.com/office/officeart/2016/7/layout/BasicLinearProcessNumbered"/>
    <dgm:cxn modelId="{2192C7A3-8453-45BC-8CB0-CE76FEB44D42}" type="presParOf" srcId="{04291B7F-A087-4443-82B8-96C54D6FF3AB}" destId="{0711C36B-FE0E-4B29-8E60-B5EE4D8BCBC0}" srcOrd="1" destOrd="0" presId="urn:microsoft.com/office/officeart/2016/7/layout/BasicLinearProcessNumbered"/>
    <dgm:cxn modelId="{9C93A11D-41E0-4890-8F81-2DFB18798D57}" type="presParOf" srcId="{04291B7F-A087-4443-82B8-96C54D6FF3AB}" destId="{508E02DA-AAD9-4504-9DCA-827235264352}" srcOrd="2" destOrd="0" presId="urn:microsoft.com/office/officeart/2016/7/layout/BasicLinearProcessNumbered"/>
    <dgm:cxn modelId="{8039582C-F26F-4053-98CD-D9568A218FA9}" type="presParOf" srcId="{04291B7F-A087-4443-82B8-96C54D6FF3AB}" destId="{AAF5AF4D-7918-47AD-AA52-50AB7F4ED4DF}" srcOrd="3" destOrd="0" presId="urn:microsoft.com/office/officeart/2016/7/layout/BasicLinearProcessNumbered"/>
    <dgm:cxn modelId="{1DF3AB73-3670-4CC3-907D-E05150627A6E}" type="presParOf" srcId="{4992BEB8-CEDD-4335-BD86-6FC1754170FB}" destId="{45B94D3E-4B01-4D1C-BA8E-E4FD8C151323}" srcOrd="1" destOrd="0" presId="urn:microsoft.com/office/officeart/2016/7/layout/BasicLinearProcessNumbered"/>
    <dgm:cxn modelId="{E25FCE45-2D15-4B0A-A75A-D4B1BC49709D}" type="presParOf" srcId="{4992BEB8-CEDD-4335-BD86-6FC1754170FB}" destId="{5DC1D257-DF23-4F9C-9C5E-1F62DC7DFD82}" srcOrd="2" destOrd="0" presId="urn:microsoft.com/office/officeart/2016/7/layout/BasicLinearProcessNumbered"/>
    <dgm:cxn modelId="{6F2AB163-4413-4C65-B125-B8325B003D05}" type="presParOf" srcId="{5DC1D257-DF23-4F9C-9C5E-1F62DC7DFD82}" destId="{8A4203D3-4268-4AA3-8D75-A8ED70DDB007}" srcOrd="0" destOrd="0" presId="urn:microsoft.com/office/officeart/2016/7/layout/BasicLinearProcessNumbered"/>
    <dgm:cxn modelId="{3B0DAAC2-E88A-4D6F-8C0C-CCFEB4D4448B}" type="presParOf" srcId="{5DC1D257-DF23-4F9C-9C5E-1F62DC7DFD82}" destId="{47F2BABA-14CC-4EB3-9AF1-E9E027397D36}" srcOrd="1" destOrd="0" presId="urn:microsoft.com/office/officeart/2016/7/layout/BasicLinearProcessNumbered"/>
    <dgm:cxn modelId="{AB1DD15C-4C22-4F08-9524-E197F258C56B}" type="presParOf" srcId="{5DC1D257-DF23-4F9C-9C5E-1F62DC7DFD82}" destId="{643F0E09-9731-4120-A7C9-E349CF66BFB6}" srcOrd="2" destOrd="0" presId="urn:microsoft.com/office/officeart/2016/7/layout/BasicLinearProcessNumbered"/>
    <dgm:cxn modelId="{1FBABF46-2212-4E0F-9F48-2B09CF726802}" type="presParOf" srcId="{5DC1D257-DF23-4F9C-9C5E-1F62DC7DFD82}" destId="{6C185AC5-A19E-415D-AF78-7CE5EA2491CB}" srcOrd="3" destOrd="0" presId="urn:microsoft.com/office/officeart/2016/7/layout/BasicLinearProcessNumbered"/>
    <dgm:cxn modelId="{3D185B9D-9E23-4CDA-8FC6-E4A31F16B91C}" type="presParOf" srcId="{4992BEB8-CEDD-4335-BD86-6FC1754170FB}" destId="{55DA6B28-069D-4C58-8B1F-880DF01F44B7}" srcOrd="3" destOrd="0" presId="urn:microsoft.com/office/officeart/2016/7/layout/BasicLinearProcessNumbered"/>
    <dgm:cxn modelId="{FA2C2E21-BE9D-4456-8D18-A30D41216A29}" type="presParOf" srcId="{4992BEB8-CEDD-4335-BD86-6FC1754170FB}" destId="{05D2CA38-9EE9-4D31-AC39-CA8BC3AF8689}" srcOrd="4" destOrd="0" presId="urn:microsoft.com/office/officeart/2016/7/layout/BasicLinearProcessNumbered"/>
    <dgm:cxn modelId="{B0749875-DF69-42D8-A68E-80F77FC4A832}" type="presParOf" srcId="{05D2CA38-9EE9-4D31-AC39-CA8BC3AF8689}" destId="{EC9E00FF-BA93-45CB-AC1F-6BD57C51AF1E}" srcOrd="0" destOrd="0" presId="urn:microsoft.com/office/officeart/2016/7/layout/BasicLinearProcessNumbered"/>
    <dgm:cxn modelId="{675323D9-BCD3-40D4-8258-331B0FE24E9C}" type="presParOf" srcId="{05D2CA38-9EE9-4D31-AC39-CA8BC3AF8689}" destId="{64AF2452-02BD-4645-A64D-626782CEE518}" srcOrd="1" destOrd="0" presId="urn:microsoft.com/office/officeart/2016/7/layout/BasicLinearProcessNumbered"/>
    <dgm:cxn modelId="{935EB596-CFD9-47F3-AF5B-81D3561AD43E}" type="presParOf" srcId="{05D2CA38-9EE9-4D31-AC39-CA8BC3AF8689}" destId="{474380EA-5A31-4747-BD67-76A9F0EF3417}" srcOrd="2" destOrd="0" presId="urn:microsoft.com/office/officeart/2016/7/layout/BasicLinearProcessNumbered"/>
    <dgm:cxn modelId="{E076CC92-51BD-492B-B5B7-28F32C4F4F9F}" type="presParOf" srcId="{05D2CA38-9EE9-4D31-AC39-CA8BC3AF8689}" destId="{399ACEF2-EA14-4812-820C-519C86869ADC}" srcOrd="3" destOrd="0" presId="urn:microsoft.com/office/officeart/2016/7/layout/BasicLinearProcessNumbered"/>
    <dgm:cxn modelId="{7098F201-E7AA-4018-993B-D64085757790}" type="presParOf" srcId="{4992BEB8-CEDD-4335-BD86-6FC1754170FB}" destId="{C2B3D6E9-B8DF-4129-A487-C96F5851BFF9}" srcOrd="5" destOrd="0" presId="urn:microsoft.com/office/officeart/2016/7/layout/BasicLinearProcessNumbered"/>
    <dgm:cxn modelId="{8C8511D2-000B-4E55-9FEC-57FBE02A93A4}" type="presParOf" srcId="{4992BEB8-CEDD-4335-BD86-6FC1754170FB}" destId="{B3861B90-FF8D-4653-8D0B-F61F4C61F7B8}" srcOrd="6" destOrd="0" presId="urn:microsoft.com/office/officeart/2016/7/layout/BasicLinearProcessNumbered"/>
    <dgm:cxn modelId="{6B92B73B-BE0D-4CE3-B0C0-8FDC48D8A036}" type="presParOf" srcId="{B3861B90-FF8D-4653-8D0B-F61F4C61F7B8}" destId="{064E8EF6-4CEF-4522-963E-6D2188E1F5C2}" srcOrd="0" destOrd="0" presId="urn:microsoft.com/office/officeart/2016/7/layout/BasicLinearProcessNumbered"/>
    <dgm:cxn modelId="{7D33119B-361F-4657-A2C9-4E18ACCD2182}" type="presParOf" srcId="{B3861B90-FF8D-4653-8D0B-F61F4C61F7B8}" destId="{E1B23602-7116-4FFE-8622-F88259BFABBF}" srcOrd="1" destOrd="0" presId="urn:microsoft.com/office/officeart/2016/7/layout/BasicLinearProcessNumbered"/>
    <dgm:cxn modelId="{51896084-1E98-4819-AA00-A57D294DC4F7}" type="presParOf" srcId="{B3861B90-FF8D-4653-8D0B-F61F4C61F7B8}" destId="{4EF52602-5CFC-41E7-9509-37E622E40D09}" srcOrd="2" destOrd="0" presId="urn:microsoft.com/office/officeart/2016/7/layout/BasicLinearProcessNumbered"/>
    <dgm:cxn modelId="{F9CFAD3C-A4ED-4EED-B6DF-69EBAFAA5213}" type="presParOf" srcId="{B3861B90-FF8D-4653-8D0B-F61F4C61F7B8}" destId="{12D0A632-7D93-4DB9-8231-EBB261E6BF5E}" srcOrd="3" destOrd="0" presId="urn:microsoft.com/office/officeart/2016/7/layout/BasicLinearProcessNumbered"/>
    <dgm:cxn modelId="{FBE192B7-92A8-4D07-821C-8E3C92877387}" type="presParOf" srcId="{4992BEB8-CEDD-4335-BD86-6FC1754170FB}" destId="{35153075-8E59-4912-A5B0-595784010CBC}" srcOrd="7" destOrd="0" presId="urn:microsoft.com/office/officeart/2016/7/layout/BasicLinearProcessNumbered"/>
    <dgm:cxn modelId="{83F11203-C5A6-43EF-B988-BFE0ABF6413B}" type="presParOf" srcId="{4992BEB8-CEDD-4335-BD86-6FC1754170FB}" destId="{4A7C93CA-DC2B-4B23-ACA0-745B23988339}" srcOrd="8" destOrd="0" presId="urn:microsoft.com/office/officeart/2016/7/layout/BasicLinearProcessNumbered"/>
    <dgm:cxn modelId="{DE0317D7-B052-4EB7-A163-D293723EC842}" type="presParOf" srcId="{4A7C93CA-DC2B-4B23-ACA0-745B23988339}" destId="{54A6DBDF-D02A-4C1B-8485-766D5F3054E7}" srcOrd="0" destOrd="0" presId="urn:microsoft.com/office/officeart/2016/7/layout/BasicLinearProcessNumbered"/>
    <dgm:cxn modelId="{9F5AE414-3299-4E68-A568-01864E89A1F3}" type="presParOf" srcId="{4A7C93CA-DC2B-4B23-ACA0-745B23988339}" destId="{AFC88EC4-3DD1-4876-80F5-EE32452F372D}" srcOrd="1" destOrd="0" presId="urn:microsoft.com/office/officeart/2016/7/layout/BasicLinearProcessNumbered"/>
    <dgm:cxn modelId="{138B8C55-4917-457F-A7C6-3A1F95E95454}" type="presParOf" srcId="{4A7C93CA-DC2B-4B23-ACA0-745B23988339}" destId="{2F72E6AE-0775-462D-AB20-0621A79859D8}" srcOrd="2" destOrd="0" presId="urn:microsoft.com/office/officeart/2016/7/layout/BasicLinearProcessNumbered"/>
    <dgm:cxn modelId="{09E2A045-1ED0-4163-A7DC-3C0B288E9C54}" type="presParOf" srcId="{4A7C93CA-DC2B-4B23-ACA0-745B23988339}" destId="{8023711F-88C2-4040-A697-042AEC68DA4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67E1E-3567-4BDE-8D90-490DE591BA08}">
      <dsp:nvSpPr>
        <dsp:cNvPr id="0" name=""/>
        <dsp:cNvSpPr/>
      </dsp:nvSpPr>
      <dsp:spPr>
        <a:xfrm>
          <a:off x="3017785" y="521905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8439" y="565457"/>
        <a:ext cx="21679" cy="4335"/>
      </dsp:txXfrm>
    </dsp:sp>
    <dsp:sp modelId="{F13AFDCC-67D7-4597-B021-F0353724A68B}">
      <dsp:nvSpPr>
        <dsp:cNvPr id="0" name=""/>
        <dsp:cNvSpPr/>
      </dsp:nvSpPr>
      <dsp:spPr>
        <a:xfrm>
          <a:off x="1134421" y="2076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1. Title of the project</a:t>
          </a:r>
        </a:p>
      </dsp:txBody>
      <dsp:txXfrm>
        <a:off x="1134421" y="2076"/>
        <a:ext cx="1885164" cy="1131098"/>
      </dsp:txXfrm>
    </dsp:sp>
    <dsp:sp modelId="{D044B9D2-44E2-4A9C-9092-58B8A3AB3CFC}">
      <dsp:nvSpPr>
        <dsp:cNvPr id="0" name=""/>
        <dsp:cNvSpPr/>
      </dsp:nvSpPr>
      <dsp:spPr>
        <a:xfrm>
          <a:off x="5336537" y="521905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7191" y="565457"/>
        <a:ext cx="21679" cy="4335"/>
      </dsp:txXfrm>
    </dsp:sp>
    <dsp:sp modelId="{E300DB8C-F51E-443D-AC63-8F487B40EB26}">
      <dsp:nvSpPr>
        <dsp:cNvPr id="0" name=""/>
        <dsp:cNvSpPr/>
      </dsp:nvSpPr>
      <dsp:spPr>
        <a:xfrm>
          <a:off x="3453173" y="2076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2. Introduction</a:t>
          </a:r>
        </a:p>
      </dsp:txBody>
      <dsp:txXfrm>
        <a:off x="3453173" y="2076"/>
        <a:ext cx="1885164" cy="1131098"/>
      </dsp:txXfrm>
    </dsp:sp>
    <dsp:sp modelId="{F49F13E1-DD8B-418E-BC6C-EA6D053A4F31}">
      <dsp:nvSpPr>
        <dsp:cNvPr id="0" name=""/>
        <dsp:cNvSpPr/>
      </dsp:nvSpPr>
      <dsp:spPr>
        <a:xfrm>
          <a:off x="7655288" y="521905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45943" y="565457"/>
        <a:ext cx="21679" cy="4335"/>
      </dsp:txXfrm>
    </dsp:sp>
    <dsp:sp modelId="{5442AEDA-0A81-4930-A51C-6E8777A5720C}">
      <dsp:nvSpPr>
        <dsp:cNvPr id="0" name=""/>
        <dsp:cNvSpPr/>
      </dsp:nvSpPr>
      <dsp:spPr>
        <a:xfrm>
          <a:off x="5771924" y="2076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3. Aim &amp; Objective</a:t>
          </a:r>
        </a:p>
      </dsp:txBody>
      <dsp:txXfrm>
        <a:off x="5771924" y="2076"/>
        <a:ext cx="1885164" cy="1131098"/>
      </dsp:txXfrm>
    </dsp:sp>
    <dsp:sp modelId="{F3071F28-FF4C-4741-A8C7-2B856CAA801B}">
      <dsp:nvSpPr>
        <dsp:cNvPr id="0" name=""/>
        <dsp:cNvSpPr/>
      </dsp:nvSpPr>
      <dsp:spPr>
        <a:xfrm>
          <a:off x="2077003" y="1131374"/>
          <a:ext cx="6956255" cy="402987"/>
        </a:xfrm>
        <a:custGeom>
          <a:avLst/>
          <a:gdLst/>
          <a:ahLst/>
          <a:cxnLst/>
          <a:rect l="0" t="0" r="0" b="0"/>
          <a:pathLst>
            <a:path>
              <a:moveTo>
                <a:pt x="6956255" y="0"/>
              </a:moveTo>
              <a:lnTo>
                <a:pt x="6956255" y="218593"/>
              </a:lnTo>
              <a:lnTo>
                <a:pt x="0" y="218593"/>
              </a:lnTo>
              <a:lnTo>
                <a:pt x="0" y="402987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0887" y="1330700"/>
        <a:ext cx="348487" cy="4335"/>
      </dsp:txXfrm>
    </dsp:sp>
    <dsp:sp modelId="{FA383F7B-B7DC-4560-B985-C82B1AF2A7DB}">
      <dsp:nvSpPr>
        <dsp:cNvPr id="0" name=""/>
        <dsp:cNvSpPr/>
      </dsp:nvSpPr>
      <dsp:spPr>
        <a:xfrm>
          <a:off x="8090676" y="2076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4. Motivation</a:t>
          </a:r>
        </a:p>
      </dsp:txBody>
      <dsp:txXfrm>
        <a:off x="8090676" y="2076"/>
        <a:ext cx="1885164" cy="1131098"/>
      </dsp:txXfrm>
    </dsp:sp>
    <dsp:sp modelId="{F40FFEE5-1DCA-48E7-B45B-F1894D5CA957}">
      <dsp:nvSpPr>
        <dsp:cNvPr id="0" name=""/>
        <dsp:cNvSpPr/>
      </dsp:nvSpPr>
      <dsp:spPr>
        <a:xfrm>
          <a:off x="3017785" y="2086591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8439" y="2130143"/>
        <a:ext cx="21679" cy="4335"/>
      </dsp:txXfrm>
    </dsp:sp>
    <dsp:sp modelId="{E292EA1A-6D92-4A64-AA61-51B91650E98E}">
      <dsp:nvSpPr>
        <dsp:cNvPr id="0" name=""/>
        <dsp:cNvSpPr/>
      </dsp:nvSpPr>
      <dsp:spPr>
        <a:xfrm>
          <a:off x="1134421" y="1566762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5. Primary Goals</a:t>
          </a:r>
        </a:p>
      </dsp:txBody>
      <dsp:txXfrm>
        <a:off x="1134421" y="1566762"/>
        <a:ext cx="1885164" cy="1131098"/>
      </dsp:txXfrm>
    </dsp:sp>
    <dsp:sp modelId="{1624A754-A1FF-4236-AC07-91C2C89DE7EF}">
      <dsp:nvSpPr>
        <dsp:cNvPr id="0" name=""/>
        <dsp:cNvSpPr/>
      </dsp:nvSpPr>
      <dsp:spPr>
        <a:xfrm>
          <a:off x="5336537" y="2086591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7191" y="2130143"/>
        <a:ext cx="21679" cy="4335"/>
      </dsp:txXfrm>
    </dsp:sp>
    <dsp:sp modelId="{1C3940A1-2A57-434C-B345-814A5A85D2DE}">
      <dsp:nvSpPr>
        <dsp:cNvPr id="0" name=""/>
        <dsp:cNvSpPr/>
      </dsp:nvSpPr>
      <dsp:spPr>
        <a:xfrm>
          <a:off x="3453173" y="1566762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6.</a:t>
          </a:r>
          <a:r>
            <a:rPr lang="en-US" sz="2200" b="0" u="none" kern="1200">
              <a:latin typeface="Calibri"/>
              <a:cs typeface="Calibri"/>
            </a:rPr>
            <a:t> </a:t>
          </a:r>
          <a:r>
            <a:rPr lang="en-US" sz="2200" b="0" u="none" kern="1200"/>
            <a:t>Technical requirements</a:t>
          </a:r>
        </a:p>
      </dsp:txBody>
      <dsp:txXfrm>
        <a:off x="3453173" y="1566762"/>
        <a:ext cx="1885164" cy="1131098"/>
      </dsp:txXfrm>
    </dsp:sp>
    <dsp:sp modelId="{E8B092C6-96A4-42E8-974B-8BE5EDDE40C9}">
      <dsp:nvSpPr>
        <dsp:cNvPr id="0" name=""/>
        <dsp:cNvSpPr/>
      </dsp:nvSpPr>
      <dsp:spPr>
        <a:xfrm>
          <a:off x="7655288" y="2086591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45943" y="2130143"/>
        <a:ext cx="21679" cy="4335"/>
      </dsp:txXfrm>
    </dsp:sp>
    <dsp:sp modelId="{02D2D563-2225-4D93-B340-22A112D998BF}">
      <dsp:nvSpPr>
        <dsp:cNvPr id="0" name=""/>
        <dsp:cNvSpPr/>
      </dsp:nvSpPr>
      <dsp:spPr>
        <a:xfrm>
          <a:off x="5771924" y="1566762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/>
              <a:cs typeface="Calibri Light"/>
            </a:rPr>
            <a:t>7. </a:t>
          </a:r>
          <a:r>
            <a:rPr lang="en-US" sz="2200" kern="1200">
              <a:latin typeface="Calibri Light" panose="020F0302020204030204"/>
            </a:rPr>
            <a:t>Timeline</a:t>
          </a:r>
          <a:endParaRPr lang="en-US" sz="2200" kern="1200"/>
        </a:p>
      </dsp:txBody>
      <dsp:txXfrm>
        <a:off x="5771924" y="1566762"/>
        <a:ext cx="1885164" cy="1131098"/>
      </dsp:txXfrm>
    </dsp:sp>
    <dsp:sp modelId="{D3D5FEE3-30AE-4BF9-84EC-BD0D1BA09243}">
      <dsp:nvSpPr>
        <dsp:cNvPr id="0" name=""/>
        <dsp:cNvSpPr/>
      </dsp:nvSpPr>
      <dsp:spPr>
        <a:xfrm>
          <a:off x="2077003" y="2696060"/>
          <a:ext cx="6956255" cy="402987"/>
        </a:xfrm>
        <a:custGeom>
          <a:avLst/>
          <a:gdLst/>
          <a:ahLst/>
          <a:cxnLst/>
          <a:rect l="0" t="0" r="0" b="0"/>
          <a:pathLst>
            <a:path>
              <a:moveTo>
                <a:pt x="6956255" y="0"/>
              </a:moveTo>
              <a:lnTo>
                <a:pt x="6956255" y="218593"/>
              </a:lnTo>
              <a:lnTo>
                <a:pt x="0" y="218593"/>
              </a:lnTo>
              <a:lnTo>
                <a:pt x="0" y="402987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0887" y="2895386"/>
        <a:ext cx="348487" cy="4335"/>
      </dsp:txXfrm>
    </dsp:sp>
    <dsp:sp modelId="{282BFD25-F83C-4BF7-9765-778017F4379C}">
      <dsp:nvSpPr>
        <dsp:cNvPr id="0" name=""/>
        <dsp:cNvSpPr/>
      </dsp:nvSpPr>
      <dsp:spPr>
        <a:xfrm>
          <a:off x="8090676" y="1566762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8. Proposed method</a:t>
          </a:r>
        </a:p>
      </dsp:txBody>
      <dsp:txXfrm>
        <a:off x="8090676" y="1566762"/>
        <a:ext cx="1885164" cy="1131098"/>
      </dsp:txXfrm>
    </dsp:sp>
    <dsp:sp modelId="{3519A6A0-B6B7-41E6-BC5B-2A6E4FDE22F4}">
      <dsp:nvSpPr>
        <dsp:cNvPr id="0" name=""/>
        <dsp:cNvSpPr/>
      </dsp:nvSpPr>
      <dsp:spPr>
        <a:xfrm>
          <a:off x="3017785" y="3651277"/>
          <a:ext cx="402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987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8439" y="3694829"/>
        <a:ext cx="21679" cy="4335"/>
      </dsp:txXfrm>
    </dsp:sp>
    <dsp:sp modelId="{8334EA7D-3F51-4155-ABDB-419A132757D8}">
      <dsp:nvSpPr>
        <dsp:cNvPr id="0" name=""/>
        <dsp:cNvSpPr/>
      </dsp:nvSpPr>
      <dsp:spPr>
        <a:xfrm>
          <a:off x="1134421" y="3131448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9. Results</a:t>
          </a:r>
        </a:p>
      </dsp:txBody>
      <dsp:txXfrm>
        <a:off x="1134421" y="3131448"/>
        <a:ext cx="1885164" cy="1131098"/>
      </dsp:txXfrm>
    </dsp:sp>
    <dsp:sp modelId="{E936E1E2-BBB5-4CE1-990F-8D81573F080E}">
      <dsp:nvSpPr>
        <dsp:cNvPr id="0" name=""/>
        <dsp:cNvSpPr/>
      </dsp:nvSpPr>
      <dsp:spPr>
        <a:xfrm>
          <a:off x="3453173" y="3131448"/>
          <a:ext cx="1885164" cy="11310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375" tIns="96963" rIns="92375" bIns="9696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10. Conclusion</a:t>
          </a:r>
        </a:p>
      </dsp:txBody>
      <dsp:txXfrm>
        <a:off x="3453173" y="3131448"/>
        <a:ext cx="1885164" cy="1131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3B34D-8F0D-4C7B-A20C-365F3DE767FE}">
      <dsp:nvSpPr>
        <dsp:cNvPr id="0" name=""/>
        <dsp:cNvSpPr/>
      </dsp:nvSpPr>
      <dsp:spPr>
        <a:xfrm>
          <a:off x="3760481" y="1312937"/>
          <a:ext cx="2522629" cy="6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067"/>
              </a:lnTo>
              <a:lnTo>
                <a:pt x="2522629" y="409067"/>
              </a:lnTo>
              <a:lnTo>
                <a:pt x="2522629" y="600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A8B6F-69F5-498E-8F6C-35F6101C6418}">
      <dsp:nvSpPr>
        <dsp:cNvPr id="0" name=""/>
        <dsp:cNvSpPr/>
      </dsp:nvSpPr>
      <dsp:spPr>
        <a:xfrm>
          <a:off x="3714761" y="1312937"/>
          <a:ext cx="91440" cy="600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0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40B13-B8B3-41E5-9339-BA4B7218CC7A}">
      <dsp:nvSpPr>
        <dsp:cNvPr id="0" name=""/>
        <dsp:cNvSpPr/>
      </dsp:nvSpPr>
      <dsp:spPr>
        <a:xfrm>
          <a:off x="1237851" y="1312937"/>
          <a:ext cx="2522629" cy="600271"/>
        </a:xfrm>
        <a:custGeom>
          <a:avLst/>
          <a:gdLst/>
          <a:ahLst/>
          <a:cxnLst/>
          <a:rect l="0" t="0" r="0" b="0"/>
          <a:pathLst>
            <a:path>
              <a:moveTo>
                <a:pt x="2522629" y="0"/>
              </a:moveTo>
              <a:lnTo>
                <a:pt x="2522629" y="409067"/>
              </a:lnTo>
              <a:lnTo>
                <a:pt x="0" y="409067"/>
              </a:lnTo>
              <a:lnTo>
                <a:pt x="0" y="600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D5B1A-96E4-4C96-A5A4-198E20790383}">
      <dsp:nvSpPr>
        <dsp:cNvPr id="0" name=""/>
        <dsp:cNvSpPr/>
      </dsp:nvSpPr>
      <dsp:spPr>
        <a:xfrm>
          <a:off x="2728496" y="2316"/>
          <a:ext cx="2063969" cy="1310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77213-0A94-4508-97AC-296C13E09CEB}">
      <dsp:nvSpPr>
        <dsp:cNvPr id="0" name=""/>
        <dsp:cNvSpPr/>
      </dsp:nvSpPr>
      <dsp:spPr>
        <a:xfrm>
          <a:off x="2957826" y="220180"/>
          <a:ext cx="2063969" cy="1310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Primary Goals </a:t>
          </a:r>
          <a:r>
            <a:rPr lang="en-US" sz="3500" kern="1200"/>
            <a:t>:</a:t>
          </a:r>
        </a:p>
      </dsp:txBody>
      <dsp:txXfrm>
        <a:off x="2996213" y="258567"/>
        <a:ext cx="1987195" cy="1233846"/>
      </dsp:txXfrm>
    </dsp:sp>
    <dsp:sp modelId="{1B417DBA-694E-4D66-97D4-19DEB2B3F17C}">
      <dsp:nvSpPr>
        <dsp:cNvPr id="0" name=""/>
        <dsp:cNvSpPr/>
      </dsp:nvSpPr>
      <dsp:spPr>
        <a:xfrm>
          <a:off x="205867" y="1913208"/>
          <a:ext cx="2063969" cy="1310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4C7A5-FD28-4890-8F28-840BAF9B21DE}">
      <dsp:nvSpPr>
        <dsp:cNvPr id="0" name=""/>
        <dsp:cNvSpPr/>
      </dsp:nvSpPr>
      <dsp:spPr>
        <a:xfrm>
          <a:off x="435197" y="2131071"/>
          <a:ext cx="2063969" cy="1310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We have implemented 2*2 matrix initially.</a:t>
          </a:r>
        </a:p>
      </dsp:txBody>
      <dsp:txXfrm>
        <a:off x="473584" y="2169458"/>
        <a:ext cx="1987195" cy="1233846"/>
      </dsp:txXfrm>
    </dsp:sp>
    <dsp:sp modelId="{F11166A1-495E-4978-A985-775986E30FB8}">
      <dsp:nvSpPr>
        <dsp:cNvPr id="0" name=""/>
        <dsp:cNvSpPr/>
      </dsp:nvSpPr>
      <dsp:spPr>
        <a:xfrm>
          <a:off x="2728496" y="1913208"/>
          <a:ext cx="2063969" cy="1310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D9EDC-D7B6-4F70-B060-8FD16DCAE854}">
      <dsp:nvSpPr>
        <dsp:cNvPr id="0" name=""/>
        <dsp:cNvSpPr/>
      </dsp:nvSpPr>
      <dsp:spPr>
        <a:xfrm>
          <a:off x="2957826" y="2131071"/>
          <a:ext cx="2063969" cy="1310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We proceed implementing 3*3</a:t>
          </a:r>
        </a:p>
      </dsp:txBody>
      <dsp:txXfrm>
        <a:off x="2996213" y="2169458"/>
        <a:ext cx="1987195" cy="1233846"/>
      </dsp:txXfrm>
    </dsp:sp>
    <dsp:sp modelId="{E5274265-3817-4E3A-AAAF-1BA3F619B2FD}">
      <dsp:nvSpPr>
        <dsp:cNvPr id="0" name=""/>
        <dsp:cNvSpPr/>
      </dsp:nvSpPr>
      <dsp:spPr>
        <a:xfrm>
          <a:off x="5251125" y="1913208"/>
          <a:ext cx="2063969" cy="1310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7D29F-BE82-4F9B-97B1-805EA790E27B}">
      <dsp:nvSpPr>
        <dsp:cNvPr id="0" name=""/>
        <dsp:cNvSpPr/>
      </dsp:nvSpPr>
      <dsp:spPr>
        <a:xfrm>
          <a:off x="5480455" y="2131071"/>
          <a:ext cx="2063969" cy="1310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Further improvement in the code we have successfully n*m matrix</a:t>
          </a:r>
        </a:p>
      </dsp:txBody>
      <dsp:txXfrm>
        <a:off x="5518842" y="2169458"/>
        <a:ext cx="1987195" cy="1233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A77E7-4F58-4E22-8320-0FC904875CF8}">
      <dsp:nvSpPr>
        <dsp:cNvPr id="0" name=""/>
        <dsp:cNvSpPr/>
      </dsp:nvSpPr>
      <dsp:spPr>
        <a:xfrm>
          <a:off x="0" y="87227"/>
          <a:ext cx="6263640" cy="174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MapReduce</a:t>
          </a:r>
          <a:r>
            <a:rPr lang="en-US" sz="1700" kern="1200"/>
            <a:t> is a technique in which a huge program is subdivided into small tasks and run parallelly to make computation faster, save time, and mostly used in distributed systems. It has 2 important parts: </a:t>
          </a:r>
        </a:p>
      </dsp:txBody>
      <dsp:txXfrm>
        <a:off x="85140" y="172367"/>
        <a:ext cx="6093360" cy="1573824"/>
      </dsp:txXfrm>
    </dsp:sp>
    <dsp:sp modelId="{8248C5DB-8E41-432A-B809-0233381BF025}">
      <dsp:nvSpPr>
        <dsp:cNvPr id="0" name=""/>
        <dsp:cNvSpPr/>
      </dsp:nvSpPr>
      <dsp:spPr>
        <a:xfrm>
          <a:off x="0" y="1880291"/>
          <a:ext cx="6263640" cy="17441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sng" kern="1200"/>
            <a:t>Mapper:</a:t>
          </a:r>
          <a:r>
            <a:rPr lang="en-US" sz="1700" kern="1200"/>
            <a:t> It takes raw data input and organizes into key, value pairs. For example, In a dictionary, you search for the word “Data” and its associated meaning is “facts and statistics collected together for reference or analysis”. Here the Key is </a:t>
          </a:r>
          <a:r>
            <a:rPr lang="en-US" sz="1700" i="1" kern="1200"/>
            <a:t>Data</a:t>
          </a:r>
          <a:r>
            <a:rPr lang="en-US" sz="1700" kern="1200"/>
            <a:t> and the </a:t>
          </a:r>
          <a:r>
            <a:rPr lang="en-US" sz="1700" b="1" kern="1200"/>
            <a:t>Value</a:t>
          </a:r>
          <a:r>
            <a:rPr lang="en-US" sz="1700" kern="1200"/>
            <a:t> associated with is </a:t>
          </a:r>
          <a:r>
            <a:rPr lang="en-US" sz="1700" i="1" kern="1200"/>
            <a:t>facts and statistics collected together for reference or analysis.</a:t>
          </a:r>
          <a:endParaRPr lang="en-US" sz="1700" kern="1200"/>
        </a:p>
      </dsp:txBody>
      <dsp:txXfrm>
        <a:off x="85140" y="1965431"/>
        <a:ext cx="6093360" cy="1573824"/>
      </dsp:txXfrm>
    </dsp:sp>
    <dsp:sp modelId="{3CFF1B60-6F8B-418C-9500-01E8AC031EF9}">
      <dsp:nvSpPr>
        <dsp:cNvPr id="0" name=""/>
        <dsp:cNvSpPr/>
      </dsp:nvSpPr>
      <dsp:spPr>
        <a:xfrm>
          <a:off x="0" y="3673356"/>
          <a:ext cx="6263640" cy="17441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sng" kern="1200"/>
            <a:t>Reducer:</a:t>
          </a:r>
          <a:r>
            <a:rPr lang="en-US" sz="1700" kern="1200"/>
            <a:t> It is responsible for processing data in parallel and produce final output.</a:t>
          </a:r>
        </a:p>
      </dsp:txBody>
      <dsp:txXfrm>
        <a:off x="85140" y="3758496"/>
        <a:ext cx="6093360" cy="1573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F40B1-D9BF-43D1-B3C8-738D2D690165}">
      <dsp:nvSpPr>
        <dsp:cNvPr id="0" name=""/>
        <dsp:cNvSpPr/>
      </dsp:nvSpPr>
      <dsp:spPr>
        <a:xfrm>
          <a:off x="3197" y="985100"/>
          <a:ext cx="1731428" cy="24239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Partitioning the input data</a:t>
          </a:r>
          <a:endParaRPr lang="en-US" sz="1400" b="1" kern="1200"/>
        </a:p>
      </dsp:txBody>
      <dsp:txXfrm>
        <a:off x="3197" y="1906220"/>
        <a:ext cx="1731428" cy="1454399"/>
      </dsp:txXfrm>
    </dsp:sp>
    <dsp:sp modelId="{0711C36B-FE0E-4B29-8E60-B5EE4D8BCBC0}">
      <dsp:nvSpPr>
        <dsp:cNvPr id="0" name=""/>
        <dsp:cNvSpPr/>
      </dsp:nvSpPr>
      <dsp:spPr>
        <a:xfrm>
          <a:off x="505312" y="1227500"/>
          <a:ext cx="727199" cy="7271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11808" y="1333996"/>
        <a:ext cx="514207" cy="514207"/>
      </dsp:txXfrm>
    </dsp:sp>
    <dsp:sp modelId="{508E02DA-AAD9-4504-9DCA-827235264352}">
      <dsp:nvSpPr>
        <dsp:cNvPr id="0" name=""/>
        <dsp:cNvSpPr/>
      </dsp:nvSpPr>
      <dsp:spPr>
        <a:xfrm>
          <a:off x="3197" y="3409027"/>
          <a:ext cx="1731428" cy="72"/>
        </a:xfrm>
        <a:prstGeom prst="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203D3-4268-4AA3-8D75-A8ED70DDB007}">
      <dsp:nvSpPr>
        <dsp:cNvPr id="0" name=""/>
        <dsp:cNvSpPr/>
      </dsp:nvSpPr>
      <dsp:spPr>
        <a:xfrm>
          <a:off x="1907768" y="985100"/>
          <a:ext cx="1731428" cy="2423999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Scheduling the program’s execution across a </a:t>
          </a:r>
          <a:br>
            <a:rPr lang="en-US" sz="1400" kern="1200"/>
          </a:br>
          <a:r>
            <a:rPr lang="en-US" sz="1400" kern="1200"/>
            <a:t>set of machines</a:t>
          </a:r>
        </a:p>
      </dsp:txBody>
      <dsp:txXfrm>
        <a:off x="1907768" y="1906220"/>
        <a:ext cx="1731428" cy="1454399"/>
      </dsp:txXfrm>
    </dsp:sp>
    <dsp:sp modelId="{47F2BABA-14CC-4EB3-9AF1-E9E027397D36}">
      <dsp:nvSpPr>
        <dsp:cNvPr id="0" name=""/>
        <dsp:cNvSpPr/>
      </dsp:nvSpPr>
      <dsp:spPr>
        <a:xfrm>
          <a:off x="2409882" y="1227500"/>
          <a:ext cx="727199" cy="727199"/>
        </a:xfrm>
        <a:prstGeom prst="ellipse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516378" y="1333996"/>
        <a:ext cx="514207" cy="514207"/>
      </dsp:txXfrm>
    </dsp:sp>
    <dsp:sp modelId="{643F0E09-9731-4120-A7C9-E349CF66BFB6}">
      <dsp:nvSpPr>
        <dsp:cNvPr id="0" name=""/>
        <dsp:cNvSpPr/>
      </dsp:nvSpPr>
      <dsp:spPr>
        <a:xfrm>
          <a:off x="1907768" y="3409027"/>
          <a:ext cx="1731428" cy="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E00FF-BA93-45CB-AC1F-6BD57C51AF1E}">
      <dsp:nvSpPr>
        <dsp:cNvPr id="0" name=""/>
        <dsp:cNvSpPr/>
      </dsp:nvSpPr>
      <dsp:spPr>
        <a:xfrm>
          <a:off x="3812339" y="985100"/>
          <a:ext cx="1731428" cy="2423999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Performing the </a:t>
          </a:r>
          <a:r>
            <a:rPr lang="en-US" sz="1400" b="1" kern="1200"/>
            <a:t>group by key</a:t>
          </a:r>
          <a:r>
            <a:rPr lang="en-US" sz="1400" kern="1200"/>
            <a:t> step</a:t>
          </a:r>
        </a:p>
      </dsp:txBody>
      <dsp:txXfrm>
        <a:off x="3812339" y="1906220"/>
        <a:ext cx="1731428" cy="1454399"/>
      </dsp:txXfrm>
    </dsp:sp>
    <dsp:sp modelId="{64AF2452-02BD-4645-A64D-626782CEE518}">
      <dsp:nvSpPr>
        <dsp:cNvPr id="0" name=""/>
        <dsp:cNvSpPr/>
      </dsp:nvSpPr>
      <dsp:spPr>
        <a:xfrm>
          <a:off x="4314453" y="1227500"/>
          <a:ext cx="727199" cy="727199"/>
        </a:xfrm>
        <a:prstGeom prst="ellipse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420949" y="1333996"/>
        <a:ext cx="514207" cy="514207"/>
      </dsp:txXfrm>
    </dsp:sp>
    <dsp:sp modelId="{474380EA-5A31-4747-BD67-76A9F0EF3417}">
      <dsp:nvSpPr>
        <dsp:cNvPr id="0" name=""/>
        <dsp:cNvSpPr/>
      </dsp:nvSpPr>
      <dsp:spPr>
        <a:xfrm>
          <a:off x="3812339" y="3409027"/>
          <a:ext cx="1731428" cy="72"/>
        </a:xfrm>
        <a:prstGeom prst="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E8EF6-4CEF-4522-963E-6D2188E1F5C2}">
      <dsp:nvSpPr>
        <dsp:cNvPr id="0" name=""/>
        <dsp:cNvSpPr/>
      </dsp:nvSpPr>
      <dsp:spPr>
        <a:xfrm>
          <a:off x="5716910" y="985100"/>
          <a:ext cx="1731428" cy="2423999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Handling machine failures</a:t>
          </a:r>
        </a:p>
      </dsp:txBody>
      <dsp:txXfrm>
        <a:off x="5716910" y="1906220"/>
        <a:ext cx="1731428" cy="1454399"/>
      </dsp:txXfrm>
    </dsp:sp>
    <dsp:sp modelId="{E1B23602-7116-4FFE-8622-F88259BFABBF}">
      <dsp:nvSpPr>
        <dsp:cNvPr id="0" name=""/>
        <dsp:cNvSpPr/>
      </dsp:nvSpPr>
      <dsp:spPr>
        <a:xfrm>
          <a:off x="6219024" y="1227500"/>
          <a:ext cx="727199" cy="727199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325520" y="1333996"/>
        <a:ext cx="514207" cy="514207"/>
      </dsp:txXfrm>
    </dsp:sp>
    <dsp:sp modelId="{4EF52602-5CFC-41E7-9509-37E622E40D09}">
      <dsp:nvSpPr>
        <dsp:cNvPr id="0" name=""/>
        <dsp:cNvSpPr/>
      </dsp:nvSpPr>
      <dsp:spPr>
        <a:xfrm>
          <a:off x="5716910" y="3409027"/>
          <a:ext cx="1731428" cy="72"/>
        </a:xfrm>
        <a:prstGeom prst="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6DBDF-D02A-4C1B-8485-766D5F3054E7}">
      <dsp:nvSpPr>
        <dsp:cNvPr id="0" name=""/>
        <dsp:cNvSpPr/>
      </dsp:nvSpPr>
      <dsp:spPr>
        <a:xfrm>
          <a:off x="7621481" y="985100"/>
          <a:ext cx="1731428" cy="24239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89" tIns="330200" rIns="13498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Managing required inter-machine communication</a:t>
          </a:r>
        </a:p>
      </dsp:txBody>
      <dsp:txXfrm>
        <a:off x="7621481" y="1906220"/>
        <a:ext cx="1731428" cy="1454399"/>
      </dsp:txXfrm>
    </dsp:sp>
    <dsp:sp modelId="{AFC88EC4-3DD1-4876-80F5-EE32452F372D}">
      <dsp:nvSpPr>
        <dsp:cNvPr id="0" name=""/>
        <dsp:cNvSpPr/>
      </dsp:nvSpPr>
      <dsp:spPr>
        <a:xfrm>
          <a:off x="8123595" y="1227500"/>
          <a:ext cx="727199" cy="727199"/>
        </a:xfrm>
        <a:prstGeom prst="ellipse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695" tIns="12700" rIns="56695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5</a:t>
          </a:r>
        </a:p>
      </dsp:txBody>
      <dsp:txXfrm>
        <a:off x="8230091" y="1333996"/>
        <a:ext cx="514207" cy="514207"/>
      </dsp:txXfrm>
    </dsp:sp>
    <dsp:sp modelId="{2F72E6AE-0775-462D-AB20-0621A79859D8}">
      <dsp:nvSpPr>
        <dsp:cNvPr id="0" name=""/>
        <dsp:cNvSpPr/>
      </dsp:nvSpPr>
      <dsp:spPr>
        <a:xfrm>
          <a:off x="7621481" y="3409027"/>
          <a:ext cx="1731428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9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8023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57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16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58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06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14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55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57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6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8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4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0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8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75" r:id="rId3"/>
    <p:sldLayoutId id="2147483679" r:id="rId4"/>
    <p:sldLayoutId id="2147483680" r:id="rId5"/>
    <p:sldLayoutId id="2147483673" r:id="rId6"/>
    <p:sldLayoutId id="2147483674" r:id="rId7"/>
    <p:sldLayoutId id="2147483677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651" r:id="rId3"/>
    <p:sldLayoutId id="2147483770" r:id="rId4"/>
    <p:sldLayoutId id="2147483666" r:id="rId5"/>
    <p:sldLayoutId id="2147483667" r:id="rId6"/>
    <p:sldLayoutId id="2147483771" r:id="rId7"/>
    <p:sldLayoutId id="2147483663" r:id="rId8"/>
    <p:sldLayoutId id="2147483772" r:id="rId9"/>
    <p:sldLayoutId id="2147483668" r:id="rId10"/>
    <p:sldLayoutId id="2147483652" r:id="rId11"/>
    <p:sldLayoutId id="2147483773" r:id="rId12"/>
    <p:sldLayoutId id="2147483660" r:id="rId13"/>
    <p:sldLayoutId id="2147483664" r:id="rId14"/>
    <p:sldLayoutId id="214748377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7152-software-development-png-ima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welcome-text-farbig-und-hangeschrieben-mit-klammern-an-leine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dopod.deviantart.com/art/Matrix-Wallpaper-11877733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b="1">
                <a:solidFill>
                  <a:schemeClr val="bg1"/>
                </a:solidFill>
                <a:latin typeface="Calibri"/>
                <a:cs typeface="Calibri"/>
              </a:rPr>
              <a:t>Big Data Analytics - 13418</a:t>
            </a:r>
            <a:endParaRPr lang="en-US" sz="3000">
              <a:solidFill>
                <a:schemeClr val="bg1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r>
              <a:rPr lang="en-US" sz="3000" b="1">
                <a:solidFill>
                  <a:schemeClr val="bg1"/>
                </a:solidFill>
                <a:latin typeface="Calibri"/>
                <a:cs typeface="Calibri"/>
              </a:rPr>
              <a:t>W300 B - Fall 22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AC01B2-4C25-E824-7F38-2193BD92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88" y="307731"/>
            <a:ext cx="10875924" cy="3997637"/>
          </a:xfrm>
          <a:prstGeom prst="rect">
            <a:avLst/>
          </a:prstGeom>
        </p:spPr>
      </p:pic>
      <p:cxnSp>
        <p:nvCxnSpPr>
          <p:cNvPr id="48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5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05F389E9-9DBB-4F4D-B622-CA95FC043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9363"/>
          <a:stretch/>
        </p:blipFill>
        <p:spPr>
          <a:xfrm>
            <a:off x="0" y="770201"/>
            <a:ext cx="6094186" cy="453409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9BC4-1D99-42BE-8680-49CB725D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1780" y="736771"/>
            <a:ext cx="5899935" cy="5757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b="1">
              <a:cs typeface="Calibri"/>
            </a:endParaRPr>
          </a:p>
          <a:p>
            <a:pPr marL="0" indent="0" algn="just">
              <a:buNone/>
            </a:pPr>
            <a:r>
              <a:rPr lang="en-US" sz="1800" b="1" u="sng">
                <a:cs typeface="Calibri"/>
              </a:rPr>
              <a:t>Technical requirements</a:t>
            </a:r>
            <a:endParaRPr lang="en-US" sz="1800" b="1" u="sng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800">
                <a:cs typeface="Calibri"/>
              </a:rPr>
              <a:t>The technical requirements for this project are mentioned below:</a:t>
            </a:r>
            <a:endParaRPr lang="en-US" sz="1800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1800">
              <a:cs typeface="Calibri"/>
            </a:endParaRPr>
          </a:p>
          <a:p>
            <a:pPr marL="0" indent="0" algn="just">
              <a:buNone/>
            </a:pPr>
            <a:r>
              <a:rPr lang="en-US" sz="1800">
                <a:cs typeface="Calibri"/>
              </a:rPr>
              <a:t>a. Hardware Requirements</a:t>
            </a:r>
          </a:p>
          <a:p>
            <a:pPr marL="285750" indent="-285750" algn="just">
              <a:buFont typeface="Wingdings" panose="020B0604020202020204" pitchFamily="34" charset="0"/>
              <a:buChar char="Ø"/>
            </a:pPr>
            <a:r>
              <a:rPr lang="en-US" sz="1800">
                <a:cs typeface="Calibri"/>
              </a:rPr>
              <a:t>       PC  with 2GB Ram</a:t>
            </a:r>
          </a:p>
          <a:p>
            <a:pPr marL="285750" indent="-285750" algn="just">
              <a:buFont typeface="Wingdings" panose="020B0604020202020204" pitchFamily="34" charset="0"/>
              <a:buChar char="Ø"/>
            </a:pPr>
            <a:r>
              <a:rPr lang="en-US" sz="1800">
                <a:ea typeface="+mn-lt"/>
                <a:cs typeface="+mn-lt"/>
              </a:rPr>
              <a:t>      Celeron Processor  or Above </a:t>
            </a:r>
          </a:p>
          <a:p>
            <a:pPr marL="0" indent="0" algn="just">
              <a:buNone/>
            </a:pPr>
            <a:endParaRPr lang="en-US" sz="1800" b="1">
              <a:cs typeface="Calibri"/>
            </a:endParaRPr>
          </a:p>
          <a:p>
            <a:pPr marL="0" indent="0" algn="just">
              <a:buNone/>
            </a:pPr>
            <a:r>
              <a:rPr lang="en-US" sz="1800" b="1">
                <a:cs typeface="Calibri"/>
              </a:rPr>
              <a:t>b. Software Requirements</a:t>
            </a:r>
            <a:endParaRPr lang="en-US" sz="1800" b="1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Ø"/>
            </a:pPr>
            <a:r>
              <a:rPr lang="en-US" sz="1800" b="1">
                <a:cs typeface="Calibri"/>
              </a:rPr>
              <a:t>      </a:t>
            </a:r>
            <a:r>
              <a:rPr lang="en-US" sz="1800">
                <a:cs typeface="Calibri"/>
              </a:rPr>
              <a:t> Visual studio code ( platform independent )</a:t>
            </a:r>
            <a:endParaRPr lang="en-US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65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/>
              <a:t>Week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/>
              <a:t>Week 3&amp;4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/>
              <a:t>Week 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Designing</a:t>
            </a:r>
            <a:r>
              <a:rPr lang="en-US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Implementation of code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Gathering Input and output sample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0D57E-FA0F-A8E3-9272-8247AC1E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Proposed Methods</a:t>
            </a:r>
            <a:r>
              <a:rPr lang="en-US" sz="4200">
                <a:solidFill>
                  <a:schemeClr val="bg1"/>
                </a:solidFill>
              </a:rPr>
              <a:t> for </a:t>
            </a:r>
            <a:r>
              <a:rPr lang="en-US" sz="4200">
                <a:solidFill>
                  <a:schemeClr val="bg1"/>
                </a:solidFill>
                <a:ea typeface="+mj-lt"/>
                <a:cs typeface="+mj-lt"/>
              </a:rPr>
              <a:t>MapReduce</a:t>
            </a:r>
            <a:endParaRPr lang="en-US" sz="4200" kern="12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BACAE1-C763-29C7-7775-7CDD6ABE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82" name="Content Placeholder 12">
            <a:extLst>
              <a:ext uri="{FF2B5EF4-FFF2-40B4-BE49-F238E27FC236}">
                <a16:creationId xmlns:a16="http://schemas.microsoft.com/office/drawing/2014/main" id="{50B9E939-C147-24F4-0FCE-3D19628CE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6319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93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0AFA-D859-7311-51F4-A9B1A913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28504" cy="69875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>
                <a:ea typeface="+mj-lt"/>
                <a:cs typeface="+mj-lt"/>
              </a:rPr>
              <a:t>MapReduce: Overview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BA6F9-BD9D-2188-1E06-9BE21811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88" y="1469206"/>
            <a:ext cx="10626212" cy="47077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Sequentially read a lot of data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Map: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Extract something you care about from each record(keys).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Scan input file record-at-a-time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Group by key:</a:t>
            </a:r>
            <a:r>
              <a:rPr lang="en-US">
                <a:ea typeface="+mn-lt"/>
                <a:cs typeface="+mn-lt"/>
              </a:rPr>
              <a:t> Sort and Shuffle</a:t>
            </a: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Reduce: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Aggregate, summarize, filter or transform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Write the result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72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3DE5CD1E-20CA-4313-E6C0-ADE3AD5C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37" y="1528368"/>
            <a:ext cx="5736568" cy="52392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69C2963-390D-BF51-5821-7E466ABB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426" y="168479"/>
            <a:ext cx="6545827" cy="797081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>
                <a:ea typeface="+mn-lt"/>
                <a:cs typeface="+mn-lt"/>
              </a:rPr>
              <a:t> </a:t>
            </a:r>
            <a:r>
              <a:rPr lang="en-US" sz="3200" b="1">
                <a:ea typeface="+mn-lt"/>
                <a:cs typeface="+mn-lt"/>
              </a:rPr>
              <a:t> MapReduce: The </a:t>
            </a:r>
            <a:r>
              <a:rPr lang="en-US" sz="3200" b="1" u="sng">
                <a:ea typeface="+mn-lt"/>
                <a:cs typeface="+mn-lt"/>
              </a:rPr>
              <a:t>Map</a:t>
            </a:r>
            <a:r>
              <a:rPr lang="en-US" sz="3200" b="1">
                <a:ea typeface="+mn-lt"/>
                <a:cs typeface="+mn-lt"/>
              </a:rPr>
              <a:t> Step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21597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2657CF41-44FD-0476-D673-5CFCCA65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7" y="1438464"/>
            <a:ext cx="10905066" cy="5316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FE9DAF-98FA-79E0-1F04-4BD8A1736B79}"/>
              </a:ext>
            </a:extLst>
          </p:cNvPr>
          <p:cNvSpPr txBox="1"/>
          <p:nvPr/>
        </p:nvSpPr>
        <p:spPr>
          <a:xfrm>
            <a:off x="4724400" y="3200400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500" b="1">
              <a:solidFill>
                <a:schemeClr val="accent1"/>
              </a:solidFill>
              <a:latin typeface="Corbe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D44A46-D219-6A29-D1CD-784887A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51" y="266802"/>
            <a:ext cx="6484375" cy="74792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orbel"/>
                <a:ea typeface="+mn-lt"/>
                <a:cs typeface="+mn-lt"/>
              </a:rPr>
              <a:t>  </a:t>
            </a:r>
            <a:r>
              <a:rPr lang="en-US" sz="3200" b="1">
                <a:solidFill>
                  <a:schemeClr val="bg1"/>
                </a:solidFill>
                <a:latin typeface="Corbel"/>
                <a:ea typeface="+mn-lt"/>
                <a:cs typeface="+mn-lt"/>
              </a:rPr>
              <a:t> MapReduce:  The </a:t>
            </a:r>
            <a:r>
              <a:rPr lang="en-US" sz="3200" b="1" u="sng">
                <a:solidFill>
                  <a:schemeClr val="bg1"/>
                </a:solidFill>
                <a:latin typeface="Corbel"/>
                <a:ea typeface="+mn-lt"/>
                <a:cs typeface="+mn-lt"/>
              </a:rPr>
              <a:t>Reduce</a:t>
            </a:r>
            <a:r>
              <a:rPr lang="en-US" sz="3200" b="1">
                <a:solidFill>
                  <a:schemeClr val="bg1"/>
                </a:solidFill>
                <a:latin typeface="Corbel"/>
                <a:ea typeface="+mn-lt"/>
                <a:cs typeface="+mn-lt"/>
              </a:rPr>
              <a:t> Step</a:t>
            </a:r>
            <a:endParaRPr lang="en-US" sz="3200">
              <a:solidFill>
                <a:schemeClr val="bg1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8946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DD2BF9C-191E-FFAD-32F3-DB543C9B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96" y="532853"/>
            <a:ext cx="9983259" cy="58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5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FBCA55BD-0E45-FDF5-ED73-C412CFC1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1438903"/>
            <a:ext cx="7746074" cy="54894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ea typeface="+mn-lt"/>
                <a:cs typeface="+mn-lt"/>
              </a:rPr>
              <a:t>Map-Reduce environment takes care of :</a:t>
            </a:r>
            <a:endParaRPr lang="en-US" sz="320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66" name="Group 5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extBox 3">
            <a:extLst>
              <a:ext uri="{FF2B5EF4-FFF2-40B4-BE49-F238E27FC236}">
                <a16:creationId xmlns:a16="http://schemas.microsoft.com/office/drawing/2014/main" id="{8D387F0A-56B8-F802-574E-EB6AB6D55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190104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6625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879990-32B9-8E9C-531D-3BA254135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07" r="91" b="-177"/>
          <a:stretch/>
        </p:blipFill>
        <p:spPr>
          <a:xfrm>
            <a:off x="965979" y="1275370"/>
            <a:ext cx="10148537" cy="42971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2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7443CA1-38F0-0476-0BB0-BB890900E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68" r="-91" b="-256"/>
          <a:stretch/>
        </p:blipFill>
        <p:spPr>
          <a:xfrm>
            <a:off x="1089515" y="1714500"/>
            <a:ext cx="9854857" cy="364520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26258F7-C72E-481B-83B3-86E1F01B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14" r="-1" b="10826"/>
          <a:stretch/>
        </p:blipFill>
        <p:spPr>
          <a:xfrm>
            <a:off x="321564" y="320038"/>
            <a:ext cx="11548872" cy="6217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F9E25-DA55-4718-B415-2824BB13DA80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5 PROJECT Presentation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56E93F-78A4-4B04-B934-18CF5FD83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2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01A91EA-F5A7-017D-0C8B-1B33488D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21698" r="-85" b="5660"/>
          <a:stretch/>
        </p:blipFill>
        <p:spPr>
          <a:xfrm>
            <a:off x="829320" y="1489101"/>
            <a:ext cx="10598391" cy="4297544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675D1A8-B0A7-A42D-7F4C-66A92167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9776534" cy="5005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1D39E-803A-4E1E-4057-1247CDE44F3A}"/>
              </a:ext>
            </a:extLst>
          </p:cNvPr>
          <p:cNvSpPr txBox="1"/>
          <p:nvPr/>
        </p:nvSpPr>
        <p:spPr>
          <a:xfrm>
            <a:off x="919974" y="2230243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0, 1, 1.0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FB27-C4F3-A998-FADD-87E9697B0116}"/>
              </a:ext>
            </a:extLst>
          </p:cNvPr>
          <p:cNvSpPr txBox="1"/>
          <p:nvPr/>
        </p:nvSpPr>
        <p:spPr>
          <a:xfrm>
            <a:off x="923691" y="2512741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0, 2, 2.0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896E6-4A7E-77B3-761D-CCCB7E228BEB}"/>
              </a:ext>
            </a:extLst>
          </p:cNvPr>
          <p:cNvSpPr txBox="1"/>
          <p:nvPr/>
        </p:nvSpPr>
        <p:spPr>
          <a:xfrm>
            <a:off x="914399" y="2782228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0, 3, 3.0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883A5-1ACF-2A0E-F832-C34DD21F5B89}"/>
              </a:ext>
            </a:extLst>
          </p:cNvPr>
          <p:cNvSpPr txBox="1"/>
          <p:nvPr/>
        </p:nvSpPr>
        <p:spPr>
          <a:xfrm>
            <a:off x="918116" y="3083311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0, 4, 4.0 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6BE00-72B0-07A9-DECE-DF89C354C046}"/>
              </a:ext>
            </a:extLst>
          </p:cNvPr>
          <p:cNvSpPr txBox="1"/>
          <p:nvPr/>
        </p:nvSpPr>
        <p:spPr>
          <a:xfrm>
            <a:off x="921833" y="3384394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1, 0, 5.0 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C9345-578B-7967-AE6C-328B7DA5CDF9}"/>
              </a:ext>
            </a:extLst>
          </p:cNvPr>
          <p:cNvSpPr txBox="1"/>
          <p:nvPr/>
        </p:nvSpPr>
        <p:spPr>
          <a:xfrm>
            <a:off x="916257" y="3666892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1, 1, 6.0 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B2F1A-7E90-D4B2-F068-A10A2BD9BA5E}"/>
              </a:ext>
            </a:extLst>
          </p:cNvPr>
          <p:cNvSpPr txBox="1"/>
          <p:nvPr/>
        </p:nvSpPr>
        <p:spPr>
          <a:xfrm>
            <a:off x="919974" y="3958682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1, 2, 7.0 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1C0425-5BAF-B9E4-F24E-FB925FD0BD9C}"/>
              </a:ext>
            </a:extLst>
          </p:cNvPr>
          <p:cNvSpPr txBox="1"/>
          <p:nvPr/>
        </p:nvSpPr>
        <p:spPr>
          <a:xfrm>
            <a:off x="914399" y="4269057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1, 3, 8.0 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82BE08-AB33-4D30-FA0D-9B4415247F84}"/>
              </a:ext>
            </a:extLst>
          </p:cNvPr>
          <p:cNvSpPr txBox="1"/>
          <p:nvPr/>
        </p:nvSpPr>
        <p:spPr>
          <a:xfrm>
            <a:off x="918116" y="4560847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A, 1, 4, 9.0 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22E2DC-4583-1104-C810-2F114EB3B76E}"/>
              </a:ext>
            </a:extLst>
          </p:cNvPr>
          <p:cNvSpPr txBox="1"/>
          <p:nvPr/>
        </p:nvSpPr>
        <p:spPr>
          <a:xfrm>
            <a:off x="4096392" y="1787312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0, 1, 1.0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E977E-9AFA-525B-FF9E-DF49F8DA4E25}"/>
              </a:ext>
            </a:extLst>
          </p:cNvPr>
          <p:cNvSpPr txBox="1"/>
          <p:nvPr/>
        </p:nvSpPr>
        <p:spPr>
          <a:xfrm>
            <a:off x="4100109" y="2054221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0, 2, 2.0 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6BBBA-6412-6240-7C97-8795E55444F3}"/>
              </a:ext>
            </a:extLst>
          </p:cNvPr>
          <p:cNvSpPr txBox="1"/>
          <p:nvPr/>
        </p:nvSpPr>
        <p:spPr>
          <a:xfrm>
            <a:off x="4103827" y="2330424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1, 0, 3.0 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693278-A5FA-E74A-D30F-115CEF0C05F5}"/>
              </a:ext>
            </a:extLst>
          </p:cNvPr>
          <p:cNvSpPr txBox="1"/>
          <p:nvPr/>
        </p:nvSpPr>
        <p:spPr>
          <a:xfrm>
            <a:off x="4085961" y="2597633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1, 1, 4.0 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5F5DA6-A093-3722-773C-CFCE9669E682}"/>
              </a:ext>
            </a:extLst>
          </p:cNvPr>
          <p:cNvSpPr txBox="1"/>
          <p:nvPr/>
        </p:nvSpPr>
        <p:spPr>
          <a:xfrm>
            <a:off x="4089678" y="2839963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1, 2, 5.0 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5B68CB-D89D-880E-6548-DF97834EA750}"/>
              </a:ext>
            </a:extLst>
          </p:cNvPr>
          <p:cNvSpPr txBox="1"/>
          <p:nvPr/>
        </p:nvSpPr>
        <p:spPr>
          <a:xfrm>
            <a:off x="4096393" y="3150039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2, 0, 6.0 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A472F8-2FF6-00D8-60B4-985FA340EFDF}"/>
              </a:ext>
            </a:extLst>
          </p:cNvPr>
          <p:cNvSpPr txBox="1"/>
          <p:nvPr/>
        </p:nvSpPr>
        <p:spPr>
          <a:xfrm>
            <a:off x="4112400" y="3432237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2, 1, 7.0 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4B88E6-C116-F7BB-1702-230C58FF9927}"/>
              </a:ext>
            </a:extLst>
          </p:cNvPr>
          <p:cNvSpPr txBox="1"/>
          <p:nvPr/>
        </p:nvSpPr>
        <p:spPr>
          <a:xfrm>
            <a:off x="4106825" y="3708139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3, 0, 9.0 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AA8C8-695F-FFCA-807A-5053E95DF6DA}"/>
              </a:ext>
            </a:extLst>
          </p:cNvPr>
          <p:cNvSpPr txBox="1"/>
          <p:nvPr/>
        </p:nvSpPr>
        <p:spPr>
          <a:xfrm>
            <a:off x="4113539" y="3999630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3, 1, 10.0 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7C1012-52CD-9A66-967B-F5E68DBB7687}"/>
              </a:ext>
            </a:extLst>
          </p:cNvPr>
          <p:cNvSpPr txBox="1"/>
          <p:nvPr/>
        </p:nvSpPr>
        <p:spPr>
          <a:xfrm>
            <a:off x="4117256" y="4266539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3, 2, 11.0 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BCD11A-B23F-2C10-E48F-03044DF55D80}"/>
              </a:ext>
            </a:extLst>
          </p:cNvPr>
          <p:cNvSpPr txBox="1"/>
          <p:nvPr/>
        </p:nvSpPr>
        <p:spPr>
          <a:xfrm>
            <a:off x="4120973" y="4564026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4, 0, 12.0 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A27998-319B-15CE-F01F-73085D80336D}"/>
              </a:ext>
            </a:extLst>
          </p:cNvPr>
          <p:cNvSpPr txBox="1"/>
          <p:nvPr/>
        </p:nvSpPr>
        <p:spPr>
          <a:xfrm>
            <a:off x="4127688" y="4831235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4, 1, 13.0 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8DB4F5-A0FE-BDD9-CB2F-F9E6FF1D9803}"/>
              </a:ext>
            </a:extLst>
          </p:cNvPr>
          <p:cNvSpPr txBox="1"/>
          <p:nvPr/>
        </p:nvSpPr>
        <p:spPr>
          <a:xfrm>
            <a:off x="4119115" y="5132318"/>
            <a:ext cx="1542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B, 4, 2, 14.0 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BE8DDC-A7E6-239E-F11A-69C520AEAF4A}"/>
              </a:ext>
            </a:extLst>
          </p:cNvPr>
          <p:cNvSpPr txBox="1"/>
          <p:nvPr/>
        </p:nvSpPr>
        <p:spPr>
          <a:xfrm>
            <a:off x="811470" y="270269"/>
            <a:ext cx="271975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cs typeface="Calibri"/>
              </a:rPr>
              <a:t>Sample Input Collection</a:t>
            </a:r>
          </a:p>
        </p:txBody>
      </p:sp>
    </p:spTree>
    <p:extLst>
      <p:ext uri="{BB962C8B-B14F-4D97-AF65-F5344CB8AC3E}">
        <p14:creationId xmlns:p14="http://schemas.microsoft.com/office/powerpoint/2010/main" val="101717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CCA243B-0ABE-593D-B60E-C9E6F8801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" r="-113" b="272"/>
          <a:stretch/>
        </p:blipFill>
        <p:spPr>
          <a:xfrm>
            <a:off x="643467" y="817884"/>
            <a:ext cx="10905066" cy="5320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AB120-456E-B2CC-5920-89671094D6B6}"/>
              </a:ext>
            </a:extLst>
          </p:cNvPr>
          <p:cNvSpPr txBox="1"/>
          <p:nvPr/>
        </p:nvSpPr>
        <p:spPr>
          <a:xfrm>
            <a:off x="903197" y="947135"/>
            <a:ext cx="271975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197782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D32EF6B-38F3-DF02-D382-0FF11207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3" y="348499"/>
            <a:ext cx="8704793" cy="6345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0DFFC-5252-73A2-6668-0964825AFDA1}"/>
              </a:ext>
            </a:extLst>
          </p:cNvPr>
          <p:cNvSpPr txBox="1"/>
          <p:nvPr/>
        </p:nvSpPr>
        <p:spPr>
          <a:xfrm>
            <a:off x="1963462" y="811941"/>
            <a:ext cx="271975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42321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B0CAF72-686C-5378-7F40-10BBC2B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8" y="397660"/>
            <a:ext cx="7791703" cy="623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DF18F-C3C7-A074-3C74-BC87D7D4F34B}"/>
              </a:ext>
            </a:extLst>
          </p:cNvPr>
          <p:cNvSpPr txBox="1"/>
          <p:nvPr/>
        </p:nvSpPr>
        <p:spPr>
          <a:xfrm>
            <a:off x="2246140" y="1131490"/>
            <a:ext cx="271975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35297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F42FB8-F8D3-4A84-CEC6-9563A4E5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1014574"/>
            <a:ext cx="9725730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for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122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DE0A938-D296-250A-FB19-7BA8B156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06373"/>
            <a:ext cx="10677525" cy="666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8EF70-7CCE-2212-183D-378F4149AD8D}"/>
              </a:ext>
            </a:extLst>
          </p:cNvPr>
          <p:cNvSpPr txBox="1"/>
          <p:nvPr/>
        </p:nvSpPr>
        <p:spPr>
          <a:xfrm>
            <a:off x="8390538" y="6294109"/>
            <a:ext cx="3081104" cy="4770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latin typeface="Times New Roman"/>
                <a:cs typeface="Calibri"/>
              </a:rPr>
              <a:t>COMBINER function</a:t>
            </a:r>
          </a:p>
        </p:txBody>
      </p:sp>
    </p:spTree>
    <p:extLst>
      <p:ext uri="{BB962C8B-B14F-4D97-AF65-F5344CB8AC3E}">
        <p14:creationId xmlns:p14="http://schemas.microsoft.com/office/powerpoint/2010/main" val="130067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CAFFDEA-0016-B7B7-8600-75CAA4E3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72412"/>
            <a:ext cx="10515600" cy="6227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021B5-430E-B7A2-4AD4-E2E38728902C}"/>
              </a:ext>
            </a:extLst>
          </p:cNvPr>
          <p:cNvSpPr txBox="1"/>
          <p:nvPr/>
        </p:nvSpPr>
        <p:spPr>
          <a:xfrm>
            <a:off x="8627908" y="6223600"/>
            <a:ext cx="2848207" cy="4770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latin typeface="Times New Roman"/>
                <a:cs typeface="Calibri"/>
              </a:rPr>
              <a:t>REDUCER function</a:t>
            </a:r>
            <a:endParaRPr lang="en-US"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4429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AAF636D-8824-6DD0-A9D3-1FD7C080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4048"/>
            <a:ext cx="10401300" cy="6759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241AE-1B54-0082-337E-6FEF8788686A}"/>
              </a:ext>
            </a:extLst>
          </p:cNvPr>
          <p:cNvSpPr txBox="1"/>
          <p:nvPr/>
        </p:nvSpPr>
        <p:spPr>
          <a:xfrm>
            <a:off x="8527372" y="6300497"/>
            <a:ext cx="2870625" cy="4770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latin typeface="Times New Roman"/>
                <a:cs typeface="Calibri"/>
              </a:rPr>
              <a:t>MAIN Map function</a:t>
            </a:r>
            <a:endParaRPr lang="en-US"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156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15F8E26-C3DC-4C80-ACFF-4C15EEBAB7C9}"/>
              </a:ext>
            </a:extLst>
          </p:cNvPr>
          <p:cNvSpPr txBox="1"/>
          <p:nvPr/>
        </p:nvSpPr>
        <p:spPr>
          <a:xfrm>
            <a:off x="6283961" y="772366"/>
            <a:ext cx="292905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MatrixB</a:t>
            </a:r>
            <a:r>
              <a:rPr lang="en-US" dirty="0"/>
              <a:t> - (3 X 5)</a:t>
            </a:r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2D831D-CEA0-4349-96FE-3212034CA66C}"/>
              </a:ext>
            </a:extLst>
          </p:cNvPr>
          <p:cNvSpPr txBox="1"/>
          <p:nvPr/>
        </p:nvSpPr>
        <p:spPr>
          <a:xfrm>
            <a:off x="205839" y="772080"/>
            <a:ext cx="280824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MatrixA</a:t>
            </a:r>
            <a:r>
              <a:rPr lang="en-US" dirty="0"/>
              <a:t> - (5 X 3)</a:t>
            </a:r>
            <a:endParaRPr lang="en-US" dirty="0">
              <a:cs typeface="Calibri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56EBD5F-E963-968D-6CDE-FA04132F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9" y="1139241"/>
            <a:ext cx="2804651" cy="3244934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5739E22-D6C3-9B9D-6112-B84C1DB5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52" y="1142835"/>
            <a:ext cx="2932162" cy="3319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D5900-2968-73A8-763F-F60D3E35FD8C}"/>
              </a:ext>
            </a:extLst>
          </p:cNvPr>
          <p:cNvSpPr txBox="1"/>
          <p:nvPr/>
        </p:nvSpPr>
        <p:spPr>
          <a:xfrm>
            <a:off x="7580975" y="1259724"/>
            <a:ext cx="4232130" cy="1028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391C9C5-D583-377D-FEFD-4A445C82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547" y="1931603"/>
            <a:ext cx="2743200" cy="245581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9C37E3-CFC6-BDFE-75BA-E49CD164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766" y="2247130"/>
            <a:ext cx="2743200" cy="22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12F8-CB14-1724-6E82-28802B9E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668" y="1254592"/>
            <a:ext cx="8681883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Project Guide</a:t>
            </a:r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CD69382E-1F71-787D-3AAF-635DDA24B8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3" b="43"/>
          <a:stretch/>
        </p:blipFill>
        <p:spPr>
          <a:xfrm>
            <a:off x="4962525" y="2700338"/>
            <a:ext cx="1846263" cy="18446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67A82-A039-0823-E18F-0F3CB16E5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5348" y="4749988"/>
            <a:ext cx="2661536" cy="343061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Dr. Mohammad Rawashdeh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E9E0B-83AD-7EB7-82FA-A7FA7C40E428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962644" y="5213212"/>
            <a:ext cx="1845511" cy="343061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Assistant Professor of Computer Science dept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F53FFB1-392F-DE22-6972-2E595093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24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68737-0C6B-8AC4-C94C-DAB0C501436D}"/>
              </a:ext>
            </a:extLst>
          </p:cNvPr>
          <p:cNvSpPr txBox="1"/>
          <p:nvPr/>
        </p:nvSpPr>
        <p:spPr>
          <a:xfrm>
            <a:off x="752707" y="780584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c11 = 1 x 1 + 2 x 0 + 3 x 1 = 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8A8F7-8BDE-CA29-67C6-E5416049F589}"/>
              </a:ext>
            </a:extLst>
          </p:cNvPr>
          <p:cNvSpPr txBox="1"/>
          <p:nvPr/>
        </p:nvSpPr>
        <p:spPr>
          <a:xfrm>
            <a:off x="756424" y="115600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c12 = 1 x 4 + 2 x 19 + 3 x 2 = 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B4BB1-F04E-A4BD-BB6F-F15F4C1464EC}"/>
              </a:ext>
            </a:extLst>
          </p:cNvPr>
          <p:cNvSpPr txBox="1"/>
          <p:nvPr/>
        </p:nvSpPr>
        <p:spPr>
          <a:xfrm>
            <a:off x="750848" y="1531432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c13 = 1 x 7 + 2 x 6 + 3 x 4 = 31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984BC-BAF2-55A6-BC5B-FABD073DF13A}"/>
              </a:ext>
            </a:extLst>
          </p:cNvPr>
          <p:cNvSpPr txBox="1"/>
          <p:nvPr/>
        </p:nvSpPr>
        <p:spPr>
          <a:xfrm>
            <a:off x="754565" y="1906856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c14 = 1 x 3 + 2 x 8 + 3 x 7 = 40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60AA8-2CD6-23D5-CACC-19A436CFE642}"/>
              </a:ext>
            </a:extLst>
          </p:cNvPr>
          <p:cNvSpPr txBox="1"/>
          <p:nvPr/>
        </p:nvSpPr>
        <p:spPr>
          <a:xfrm>
            <a:off x="748989" y="2235817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c15 = 1 x 0 + 2 x 4 + 3 x 9 = 35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240A-91C9-0CFC-34A0-D99429F47EFD}"/>
              </a:ext>
            </a:extLst>
          </p:cNvPr>
          <p:cNvSpPr txBox="1"/>
          <p:nvPr/>
        </p:nvSpPr>
        <p:spPr>
          <a:xfrm>
            <a:off x="752706" y="290860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c21 = 3 x 1 + 6 x 0 + 8 x 1 = 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203-5625-8421-8F13-9B31E4186BDF}"/>
              </a:ext>
            </a:extLst>
          </p:cNvPr>
          <p:cNvSpPr txBox="1"/>
          <p:nvPr/>
        </p:nvSpPr>
        <p:spPr>
          <a:xfrm>
            <a:off x="747130" y="3246862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c22 = 3 x 4 + 6 x 19 + 8 x 2 = 142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BA7C1-C8FA-CBCE-DBC6-C320347CD825}"/>
              </a:ext>
            </a:extLst>
          </p:cNvPr>
          <p:cNvSpPr txBox="1"/>
          <p:nvPr/>
        </p:nvSpPr>
        <p:spPr>
          <a:xfrm>
            <a:off x="750847" y="3575823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c23 = 3 x 7 + 6 x 6 + 8 x 4 = 89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D07A31-1091-B573-726B-CD0B6C09FC7D}"/>
              </a:ext>
            </a:extLst>
          </p:cNvPr>
          <p:cNvSpPr txBox="1"/>
          <p:nvPr/>
        </p:nvSpPr>
        <p:spPr>
          <a:xfrm>
            <a:off x="745271" y="3951247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c24 = 3 x 3 + 6 x 8 + 8 x 7 = 113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2A53B-BA5C-D787-D61B-D7D2F429FDF0}"/>
              </a:ext>
            </a:extLst>
          </p:cNvPr>
          <p:cNvSpPr txBox="1"/>
          <p:nvPr/>
        </p:nvSpPr>
        <p:spPr>
          <a:xfrm>
            <a:off x="748988" y="4326671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c25 = 3 x 0 + 6 x 4 + 8 x 9 = 96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CD614C-9145-7020-C9B2-4156DD35FA54}"/>
              </a:ext>
            </a:extLst>
          </p:cNvPr>
          <p:cNvSpPr txBox="1"/>
          <p:nvPr/>
        </p:nvSpPr>
        <p:spPr>
          <a:xfrm>
            <a:off x="4367558" y="780583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c31 = 8 x 1 + 3 x 0 + 9 x 1 = 17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77E3B-7D7A-B1DA-2620-4EC4991A31E7}"/>
              </a:ext>
            </a:extLst>
          </p:cNvPr>
          <p:cNvSpPr txBox="1"/>
          <p:nvPr/>
        </p:nvSpPr>
        <p:spPr>
          <a:xfrm>
            <a:off x="4371275" y="1156007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c32 = 8 x 4 + 3 x 19 + 9 x 2 = 107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747F7A-C53A-28CE-7939-278EE180BE07}"/>
              </a:ext>
            </a:extLst>
          </p:cNvPr>
          <p:cNvSpPr txBox="1"/>
          <p:nvPr/>
        </p:nvSpPr>
        <p:spPr>
          <a:xfrm>
            <a:off x="4361982" y="1527715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c33 = 8 x 7 + 3 x 6 + 9 x 4 = 110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09892-68E4-C5A7-5F35-3CE64C22EF87}"/>
              </a:ext>
            </a:extLst>
          </p:cNvPr>
          <p:cNvSpPr txBox="1"/>
          <p:nvPr/>
        </p:nvSpPr>
        <p:spPr>
          <a:xfrm>
            <a:off x="4365699" y="186596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c34 = 8 x 3 + 3 x 8 + 9 x 7 = 111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151078-D768-C456-39CD-90E22425C788}"/>
              </a:ext>
            </a:extLst>
          </p:cNvPr>
          <p:cNvSpPr txBox="1"/>
          <p:nvPr/>
        </p:nvSpPr>
        <p:spPr>
          <a:xfrm>
            <a:off x="4360123" y="2194929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c35 = 8 x 0 + 3 x 4 + 9 x 9 = 93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2A93C0-6E6F-6B89-0529-4365149CAC29}"/>
              </a:ext>
            </a:extLst>
          </p:cNvPr>
          <p:cNvSpPr txBox="1"/>
          <p:nvPr/>
        </p:nvSpPr>
        <p:spPr>
          <a:xfrm>
            <a:off x="4326669" y="2904890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c41 = 1 x 1 + 0 x 0 + 0 x 1 = 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9EB75E-BECF-4B44-046A-14231F231F82}"/>
              </a:ext>
            </a:extLst>
          </p:cNvPr>
          <p:cNvSpPr txBox="1"/>
          <p:nvPr/>
        </p:nvSpPr>
        <p:spPr>
          <a:xfrm>
            <a:off x="4330386" y="3243144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c42 = 1 x 4 + 0 x 19 + 0 x 2 = 4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AF7B2-1D81-DD1A-EC93-BA2465E2D745}"/>
              </a:ext>
            </a:extLst>
          </p:cNvPr>
          <p:cNvSpPr txBox="1"/>
          <p:nvPr/>
        </p:nvSpPr>
        <p:spPr>
          <a:xfrm>
            <a:off x="4324810" y="3572105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c43 = 1 x 7 + 0 x 6 + 0 x 4 = 7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DE6E86-030A-9660-F045-F4C069CF95D2}"/>
              </a:ext>
            </a:extLst>
          </p:cNvPr>
          <p:cNvSpPr txBox="1"/>
          <p:nvPr/>
        </p:nvSpPr>
        <p:spPr>
          <a:xfrm>
            <a:off x="4328527" y="3901066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c44 = 1 x 3 + 0 x 8 + 0 x 7 = 3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AC5E44-8C7C-A570-8575-8560B2EE6F38}"/>
              </a:ext>
            </a:extLst>
          </p:cNvPr>
          <p:cNvSpPr txBox="1"/>
          <p:nvPr/>
        </p:nvSpPr>
        <p:spPr>
          <a:xfrm>
            <a:off x="4322951" y="4230027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c45 = 1 x 0 + 0 x 4 + 0 x 9 = 0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F2F2CC-1FFA-65CF-1503-76CE463E7668}"/>
              </a:ext>
            </a:extLst>
          </p:cNvPr>
          <p:cNvSpPr txBox="1"/>
          <p:nvPr/>
        </p:nvSpPr>
        <p:spPr>
          <a:xfrm>
            <a:off x="8294644" y="78615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c51 = 3 x 1 + 8 x 0 + 0 x 1 = 3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CAEB80-EC45-F73F-4226-324867A2372B}"/>
              </a:ext>
            </a:extLst>
          </p:cNvPr>
          <p:cNvSpPr txBox="1"/>
          <p:nvPr/>
        </p:nvSpPr>
        <p:spPr>
          <a:xfrm>
            <a:off x="8298361" y="1105826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c52 = 3 x 4 + 8 x 19 + 0 x 2 = 164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69AB21-9442-65AC-4F4D-1D6BC635BD2F}"/>
              </a:ext>
            </a:extLst>
          </p:cNvPr>
          <p:cNvSpPr txBox="1"/>
          <p:nvPr/>
        </p:nvSpPr>
        <p:spPr>
          <a:xfrm>
            <a:off x="8292785" y="1425494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c53 = 3 x 7 + 8 x 6 + 0 x 4 = 69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93C85E-7C44-396A-07FD-61E743344D9C}"/>
              </a:ext>
            </a:extLst>
          </p:cNvPr>
          <p:cNvSpPr txBox="1"/>
          <p:nvPr/>
        </p:nvSpPr>
        <p:spPr>
          <a:xfrm>
            <a:off x="8296502" y="1717284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c54 = 3 x 3 + 8 x 8 + 0 x 7 = 73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B2D2DD-DC6F-8B68-1F1C-1D1B02F0A22F}"/>
              </a:ext>
            </a:extLst>
          </p:cNvPr>
          <p:cNvSpPr txBox="1"/>
          <p:nvPr/>
        </p:nvSpPr>
        <p:spPr>
          <a:xfrm>
            <a:off x="8290926" y="205553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c55 = 3 x 0 + 8 x 4 + 0 x 9 = 32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11CA8-758F-F59F-A0FD-A3B8E2D458E9}"/>
              </a:ext>
            </a:extLst>
          </p:cNvPr>
          <p:cNvSpPr txBox="1"/>
          <p:nvPr/>
        </p:nvSpPr>
        <p:spPr>
          <a:xfrm>
            <a:off x="4229572" y="149470"/>
            <a:ext cx="344944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Matrix Multiplication Calculation </a:t>
            </a:r>
            <a:endParaRPr lang="en-US" dirty="0">
              <a:cs typeface="Calibri"/>
            </a:endParaRPr>
          </a:p>
        </p:txBody>
      </p:sp>
      <p:pic>
        <p:nvPicPr>
          <p:cNvPr id="56" name="Picture 56" descr="A picture containing black, light&#10;&#10;Description automatically generated">
            <a:extLst>
              <a:ext uri="{FF2B5EF4-FFF2-40B4-BE49-F238E27FC236}">
                <a16:creationId xmlns:a16="http://schemas.microsoft.com/office/drawing/2014/main" id="{824DE7D6-C81B-F54F-C678-66702DBB3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9972" r="14102" b="3894"/>
          <a:stretch/>
        </p:blipFill>
        <p:spPr>
          <a:xfrm>
            <a:off x="8367132" y="2968082"/>
            <a:ext cx="2705562" cy="25102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05B5767-55DD-DD5B-AFD3-544319AB1252}"/>
              </a:ext>
            </a:extLst>
          </p:cNvPr>
          <p:cNvSpPr txBox="1"/>
          <p:nvPr/>
        </p:nvSpPr>
        <p:spPr>
          <a:xfrm>
            <a:off x="8364814" y="5483470"/>
            <a:ext cx="271532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Matrix Multiplication sample output </a:t>
            </a:r>
            <a:endParaRPr lang="en-US" dirty="0">
              <a:cs typeface="Calibri"/>
            </a:endParaRPr>
          </a:p>
        </p:txBody>
      </p:sp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1BCCC2A9-3AFE-30F5-A167-0E957963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4918907"/>
            <a:ext cx="4406590" cy="19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0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49" grpId="0"/>
      <p:bldP spid="51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D5BF13-C481-4BC4-9C1C-55978290422E}"/>
              </a:ext>
            </a:extLst>
          </p:cNvPr>
          <p:cNvSpPr txBox="1"/>
          <p:nvPr/>
        </p:nvSpPr>
        <p:spPr>
          <a:xfrm>
            <a:off x="83043" y="234296"/>
            <a:ext cx="271975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Output Matrix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574FD0B-6B10-99F5-D797-89D448B7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" y="861644"/>
            <a:ext cx="11989426" cy="57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5820BF-2C00-B346-59DE-5ABC8A77B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94089"/>
              </p:ext>
            </p:extLst>
          </p:nvPr>
        </p:nvGraphicFramePr>
        <p:xfrm>
          <a:off x="2011680" y="722376"/>
          <a:ext cx="7666812" cy="492213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77802">
                  <a:extLst>
                    <a:ext uri="{9D8B030D-6E8A-4147-A177-3AD203B41FA5}">
                      <a16:colId xmlns:a16="http://schemas.microsoft.com/office/drawing/2014/main" val="3164676496"/>
                    </a:ext>
                  </a:extLst>
                </a:gridCol>
                <a:gridCol w="1277802">
                  <a:extLst>
                    <a:ext uri="{9D8B030D-6E8A-4147-A177-3AD203B41FA5}">
                      <a16:colId xmlns:a16="http://schemas.microsoft.com/office/drawing/2014/main" val="2210713801"/>
                    </a:ext>
                  </a:extLst>
                </a:gridCol>
                <a:gridCol w="1277802">
                  <a:extLst>
                    <a:ext uri="{9D8B030D-6E8A-4147-A177-3AD203B41FA5}">
                      <a16:colId xmlns:a16="http://schemas.microsoft.com/office/drawing/2014/main" val="3201788468"/>
                    </a:ext>
                  </a:extLst>
                </a:gridCol>
                <a:gridCol w="1277802">
                  <a:extLst>
                    <a:ext uri="{9D8B030D-6E8A-4147-A177-3AD203B41FA5}">
                      <a16:colId xmlns:a16="http://schemas.microsoft.com/office/drawing/2014/main" val="2742542663"/>
                    </a:ext>
                  </a:extLst>
                </a:gridCol>
                <a:gridCol w="1277802">
                  <a:extLst>
                    <a:ext uri="{9D8B030D-6E8A-4147-A177-3AD203B41FA5}">
                      <a16:colId xmlns:a16="http://schemas.microsoft.com/office/drawing/2014/main" val="900839802"/>
                    </a:ext>
                  </a:extLst>
                </a:gridCol>
                <a:gridCol w="1277802">
                  <a:extLst>
                    <a:ext uri="{9D8B030D-6E8A-4147-A177-3AD203B41FA5}">
                      <a16:colId xmlns:a16="http://schemas.microsoft.com/office/drawing/2014/main" val="91370699"/>
                    </a:ext>
                  </a:extLst>
                </a:gridCol>
              </a:tblGrid>
              <a:tr h="820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09130"/>
                  </a:ext>
                </a:extLst>
              </a:tr>
              <a:tr h="82035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648"/>
                  </a:ext>
                </a:extLst>
              </a:tr>
              <a:tr h="82035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91371"/>
                  </a:ext>
                </a:extLst>
              </a:tr>
              <a:tr h="82035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3217"/>
                  </a:ext>
                </a:extLst>
              </a:tr>
              <a:tr h="82035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15564"/>
                  </a:ext>
                </a:extLst>
              </a:tr>
              <a:tr h="82035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26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A8F35E-7BAA-348A-6E03-71D8BFA67427}"/>
              </a:ext>
            </a:extLst>
          </p:cNvPr>
          <p:cNvSpPr txBox="1"/>
          <p:nvPr/>
        </p:nvSpPr>
        <p:spPr>
          <a:xfrm>
            <a:off x="3475462" y="1681975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3D417-04EF-01AF-5486-F5952EB61A27}"/>
              </a:ext>
            </a:extLst>
          </p:cNvPr>
          <p:cNvSpPr txBox="1"/>
          <p:nvPr/>
        </p:nvSpPr>
        <p:spPr>
          <a:xfrm>
            <a:off x="4767145" y="1681975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48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389B4-FDD1-895A-3DA0-2DCE4EDA639F}"/>
              </a:ext>
            </a:extLst>
          </p:cNvPr>
          <p:cNvSpPr txBox="1"/>
          <p:nvPr/>
        </p:nvSpPr>
        <p:spPr>
          <a:xfrm>
            <a:off x="3442008" y="2484863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40264-5E42-AD0E-DF8C-8A65DDBE5643}"/>
              </a:ext>
            </a:extLst>
          </p:cNvPr>
          <p:cNvSpPr txBox="1"/>
          <p:nvPr/>
        </p:nvSpPr>
        <p:spPr>
          <a:xfrm>
            <a:off x="6001213" y="1680117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31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74222-F697-24A8-5E14-C25536DCBFDB}"/>
              </a:ext>
            </a:extLst>
          </p:cNvPr>
          <p:cNvSpPr txBox="1"/>
          <p:nvPr/>
        </p:nvSpPr>
        <p:spPr>
          <a:xfrm>
            <a:off x="4769003" y="2483005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142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B96AF-E15D-7A95-6930-7BF894870C5D}"/>
              </a:ext>
            </a:extLst>
          </p:cNvPr>
          <p:cNvSpPr txBox="1"/>
          <p:nvPr/>
        </p:nvSpPr>
        <p:spPr>
          <a:xfrm>
            <a:off x="3443866" y="3295185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17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65E64-470F-60BE-8A6E-FFA4FB905192}"/>
              </a:ext>
            </a:extLst>
          </p:cNvPr>
          <p:cNvSpPr txBox="1"/>
          <p:nvPr/>
        </p:nvSpPr>
        <p:spPr>
          <a:xfrm>
            <a:off x="7313339" y="1681975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40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026765-520D-2A6F-FE22-3488189B5040}"/>
              </a:ext>
            </a:extLst>
          </p:cNvPr>
          <p:cNvSpPr txBox="1"/>
          <p:nvPr/>
        </p:nvSpPr>
        <p:spPr>
          <a:xfrm>
            <a:off x="6034666" y="2484863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89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034018-A66A-D07D-9D3F-38981DEF0E40}"/>
              </a:ext>
            </a:extLst>
          </p:cNvPr>
          <p:cNvSpPr txBox="1"/>
          <p:nvPr/>
        </p:nvSpPr>
        <p:spPr>
          <a:xfrm>
            <a:off x="4765285" y="3297044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107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67159B-40F7-26CC-0029-3230734B775F}"/>
              </a:ext>
            </a:extLst>
          </p:cNvPr>
          <p:cNvSpPr txBox="1"/>
          <p:nvPr/>
        </p:nvSpPr>
        <p:spPr>
          <a:xfrm>
            <a:off x="3440148" y="4137103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F32332-A52E-7252-8E42-13511DE828D9}"/>
              </a:ext>
            </a:extLst>
          </p:cNvPr>
          <p:cNvSpPr txBox="1"/>
          <p:nvPr/>
        </p:nvSpPr>
        <p:spPr>
          <a:xfrm>
            <a:off x="8638475" y="1678259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35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6AA6-791E-08DE-1C6E-B4365D7BBE53}"/>
              </a:ext>
            </a:extLst>
          </p:cNvPr>
          <p:cNvSpPr txBox="1"/>
          <p:nvPr/>
        </p:nvSpPr>
        <p:spPr>
          <a:xfrm>
            <a:off x="7350509" y="2481147"/>
            <a:ext cx="585439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113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C6D447-1B4F-DE6F-6EB5-DEEECD8E0394}"/>
              </a:ext>
            </a:extLst>
          </p:cNvPr>
          <p:cNvSpPr txBox="1"/>
          <p:nvPr/>
        </p:nvSpPr>
        <p:spPr>
          <a:xfrm>
            <a:off x="6034665" y="3293327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AD7085-92CC-C19E-7E24-0C69E11D6001}"/>
              </a:ext>
            </a:extLst>
          </p:cNvPr>
          <p:cNvSpPr txBox="1"/>
          <p:nvPr/>
        </p:nvSpPr>
        <p:spPr>
          <a:xfrm>
            <a:off x="4765285" y="4142678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F4F64D-FA67-D000-8364-2C806A17AD05}"/>
              </a:ext>
            </a:extLst>
          </p:cNvPr>
          <p:cNvSpPr txBox="1"/>
          <p:nvPr/>
        </p:nvSpPr>
        <p:spPr>
          <a:xfrm>
            <a:off x="3440148" y="4880517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795626-2E69-6D5B-4F02-0418369C348E}"/>
              </a:ext>
            </a:extLst>
          </p:cNvPr>
          <p:cNvSpPr txBox="1"/>
          <p:nvPr/>
        </p:nvSpPr>
        <p:spPr>
          <a:xfrm>
            <a:off x="8638475" y="2477429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96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C62F4-E784-820E-34D4-D092E7D62631}"/>
              </a:ext>
            </a:extLst>
          </p:cNvPr>
          <p:cNvSpPr txBox="1"/>
          <p:nvPr/>
        </p:nvSpPr>
        <p:spPr>
          <a:xfrm>
            <a:off x="7350509" y="3298902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09A238-681A-8534-7AF0-DE45FE233CEC}"/>
              </a:ext>
            </a:extLst>
          </p:cNvPr>
          <p:cNvSpPr txBox="1"/>
          <p:nvPr/>
        </p:nvSpPr>
        <p:spPr>
          <a:xfrm>
            <a:off x="6034665" y="4148253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840653-781B-0C61-14DC-A90AF7C9F84D}"/>
              </a:ext>
            </a:extLst>
          </p:cNvPr>
          <p:cNvSpPr txBox="1"/>
          <p:nvPr/>
        </p:nvSpPr>
        <p:spPr>
          <a:xfrm>
            <a:off x="4765285" y="4876799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164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F10CD9-0896-D98C-74EE-C76C97942299}"/>
              </a:ext>
            </a:extLst>
          </p:cNvPr>
          <p:cNvSpPr txBox="1"/>
          <p:nvPr/>
        </p:nvSpPr>
        <p:spPr>
          <a:xfrm>
            <a:off x="8634758" y="3291467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93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B8DA3D-9B85-B066-6710-C8F8DFE034DB}"/>
              </a:ext>
            </a:extLst>
          </p:cNvPr>
          <p:cNvSpPr txBox="1"/>
          <p:nvPr/>
        </p:nvSpPr>
        <p:spPr>
          <a:xfrm>
            <a:off x="7346792" y="4150111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13E68A-9583-0B6E-0900-1E49EEFC6A39}"/>
              </a:ext>
            </a:extLst>
          </p:cNvPr>
          <p:cNvSpPr txBox="1"/>
          <p:nvPr/>
        </p:nvSpPr>
        <p:spPr>
          <a:xfrm>
            <a:off x="6003070" y="4878657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69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CDB05B-8446-2D30-FCB7-059EFF96B7D3}"/>
              </a:ext>
            </a:extLst>
          </p:cNvPr>
          <p:cNvSpPr txBox="1"/>
          <p:nvPr/>
        </p:nvSpPr>
        <p:spPr>
          <a:xfrm>
            <a:off x="8636616" y="4138959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9C8C24-E9DD-BFE0-2503-543E1A117669}"/>
              </a:ext>
            </a:extLst>
          </p:cNvPr>
          <p:cNvSpPr txBox="1"/>
          <p:nvPr/>
        </p:nvSpPr>
        <p:spPr>
          <a:xfrm>
            <a:off x="7348650" y="4876798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73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2811CC-D49A-EF5D-E218-B6B3024BA358}"/>
              </a:ext>
            </a:extLst>
          </p:cNvPr>
          <p:cNvSpPr txBox="1"/>
          <p:nvPr/>
        </p:nvSpPr>
        <p:spPr>
          <a:xfrm>
            <a:off x="8634757" y="4880515"/>
            <a:ext cx="585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32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F0F2F3-EE36-851C-E55A-E9C8A638B2BA}"/>
              </a:ext>
            </a:extLst>
          </p:cNvPr>
          <p:cNvSpPr txBox="1"/>
          <p:nvPr/>
        </p:nvSpPr>
        <p:spPr>
          <a:xfrm>
            <a:off x="3764936" y="103006"/>
            <a:ext cx="383044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Product of Matrix A and Matrix B (AB)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0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49" grpId="0"/>
      <p:bldP spid="51" grpId="0"/>
      <p:bldP spid="53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265" y="101175"/>
            <a:ext cx="4767921" cy="489376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6265" y="928725"/>
            <a:ext cx="6329091" cy="55121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Input:</a:t>
            </a:r>
            <a:r>
              <a:rPr lang="en-US">
                <a:ea typeface="+mn-lt"/>
                <a:cs typeface="+mn-lt"/>
              </a:rPr>
              <a:t> a set of key-value pairs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I.e. MATRIX A and MATRIX B filenames and their respective values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 Program, it specifies two methods: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Map(k, v)</a:t>
            </a:r>
            <a:r>
              <a:rPr lang="en-US">
                <a:ea typeface="+mn-lt"/>
                <a:cs typeface="+mn-lt"/>
              </a:rPr>
              <a:t> ® &lt;k’, v’&gt;*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Takes a key-value pair and outputs a set of key-value pairs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E.g., key is the filename, value is a single line in the file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There is one Map call for every </a:t>
            </a:r>
            <a:r>
              <a:rPr lang="en-US" i="1">
                <a:ea typeface="+mn-lt"/>
                <a:cs typeface="+mn-lt"/>
              </a:rPr>
              <a:t>(</a:t>
            </a:r>
            <a:r>
              <a:rPr lang="en-US" i="1" err="1">
                <a:ea typeface="+mn-lt"/>
                <a:cs typeface="+mn-lt"/>
              </a:rPr>
              <a:t>k,v</a:t>
            </a:r>
            <a:r>
              <a:rPr lang="en-US" i="1">
                <a:ea typeface="+mn-lt"/>
                <a:cs typeface="+mn-lt"/>
              </a:rPr>
              <a:t>) </a:t>
            </a:r>
            <a:r>
              <a:rPr lang="en-US">
                <a:ea typeface="+mn-lt"/>
                <a:cs typeface="+mn-lt"/>
              </a:rPr>
              <a:t>pair 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Reduce(k’, &lt;v’&gt;*)</a:t>
            </a:r>
            <a:r>
              <a:rPr lang="en-US">
                <a:ea typeface="+mn-lt"/>
                <a:cs typeface="+mn-lt"/>
              </a:rPr>
              <a:t> ® &lt;k’, v’’&gt;*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All values </a:t>
            </a:r>
            <a:r>
              <a:rPr lang="en-US" b="1" i="1">
                <a:ea typeface="+mn-lt"/>
                <a:cs typeface="+mn-lt"/>
              </a:rPr>
              <a:t>v’</a:t>
            </a:r>
            <a:r>
              <a:rPr lang="en-US" b="1">
                <a:ea typeface="+mn-lt"/>
                <a:cs typeface="+mn-lt"/>
              </a:rPr>
              <a:t> with same key </a:t>
            </a:r>
            <a:r>
              <a:rPr lang="en-US" b="1" i="1">
                <a:ea typeface="+mn-lt"/>
                <a:cs typeface="+mn-lt"/>
              </a:rPr>
              <a:t>k’</a:t>
            </a:r>
            <a:r>
              <a:rPr lang="en-US" b="1">
                <a:ea typeface="+mn-lt"/>
                <a:cs typeface="+mn-lt"/>
              </a:rPr>
              <a:t> are reduced together 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and processed in </a:t>
            </a:r>
            <a:r>
              <a:rPr lang="en-US" b="1" i="1">
                <a:ea typeface="+mn-lt"/>
                <a:cs typeface="+mn-lt"/>
              </a:rPr>
              <a:t>v’</a:t>
            </a:r>
            <a:r>
              <a:rPr lang="en-US" b="1">
                <a:ea typeface="+mn-lt"/>
                <a:cs typeface="+mn-lt"/>
              </a:rPr>
              <a:t> order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There is one Reduce function call per unique key </a:t>
            </a:r>
            <a:r>
              <a:rPr lang="en-US" i="1">
                <a:ea typeface="+mn-lt"/>
                <a:cs typeface="+mn-lt"/>
              </a:rPr>
              <a:t>k’</a:t>
            </a:r>
            <a:endParaRPr lang="en-US"/>
          </a:p>
          <a:p>
            <a:endParaRPr lang="en-US" i="1"/>
          </a:p>
          <a:p>
            <a:r>
              <a:rPr lang="en-US" i="1"/>
              <a:t>Thus, Product of </a:t>
            </a:r>
            <a:r>
              <a:rPr lang="en-US">
                <a:ea typeface="+mn-lt"/>
                <a:cs typeface="+mn-lt"/>
              </a:rPr>
              <a:t>Matrix a and Matrix B is obtained as output using MapReduce Application.</a:t>
            </a:r>
          </a:p>
          <a:p>
            <a:endParaRPr lang="en-US" i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3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7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95CC4-EC08-4FDF-B606-765D9B6B0509}"/>
              </a:ext>
            </a:extLst>
          </p:cNvPr>
          <p:cNvSpPr txBox="1"/>
          <p:nvPr/>
        </p:nvSpPr>
        <p:spPr>
          <a:xfrm>
            <a:off x="634276" y="803705"/>
            <a:ext cx="4208656" cy="30348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61" name="Straight Connector 49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B2D34FDC-13A8-462C-B734-1746D797B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26" y="593313"/>
            <a:ext cx="8421688" cy="1325563"/>
          </a:xfrm>
        </p:spPr>
        <p:txBody>
          <a:bodyPr/>
          <a:lstStyle/>
          <a:p>
            <a:r>
              <a:rPr lang="en-US"/>
              <a:t>MEET OUR TEAM 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607" y="4034151"/>
            <a:ext cx="2317707" cy="343061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Shrinika Telu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894564" y="3978395"/>
            <a:ext cx="2330816" cy="343061"/>
          </a:xfrm>
        </p:spPr>
        <p:txBody>
          <a:bodyPr/>
          <a:lstStyle/>
          <a:p>
            <a:r>
              <a:rPr lang="en-US">
                <a:latin typeface="Calibri"/>
                <a:ea typeface="+mj-lt"/>
                <a:cs typeface="Calibri"/>
              </a:rPr>
              <a:t>Mani Teja Mukka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74372" y="4034151"/>
            <a:ext cx="2317707" cy="343061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Praveen Kumar Nutulapati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300006" y="3978395"/>
            <a:ext cx="2317706" cy="343061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Srujana Maryada</a:t>
            </a: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EDF06A0-CE1D-0748-8FB3-4CF47E55470D}"/>
              </a:ext>
            </a:extLst>
          </p:cNvPr>
          <p:cNvSpPr txBox="1">
            <a:spLocks/>
          </p:cNvSpPr>
          <p:nvPr/>
        </p:nvSpPr>
        <p:spPr>
          <a:xfrm>
            <a:off x="2732903" y="3983311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ea typeface="+mj-lt"/>
                <a:cs typeface="+mj-lt"/>
              </a:rPr>
              <a:t> Durga Babu Padam</a:t>
            </a:r>
            <a:endParaRPr lang="en-US">
              <a:latin typeface="Calibri"/>
            </a:endParaRPr>
          </a:p>
        </p:txBody>
      </p:sp>
      <p:pic>
        <p:nvPicPr>
          <p:cNvPr id="48" name="Picture Placeholder 17">
            <a:extLst>
              <a:ext uri="{FF2B5EF4-FFF2-40B4-BE49-F238E27FC236}">
                <a16:creationId xmlns:a16="http://schemas.microsoft.com/office/drawing/2014/main" id="{3722269E-5DAD-D079-A1A8-8AC12182D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24437" y="2085944"/>
            <a:ext cx="1845511" cy="1901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7E641E63-BA27-4DC5-4EE8-EC2356F5EB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035" y="4321115"/>
            <a:ext cx="1585316" cy="343061"/>
          </a:xfrm>
        </p:spPr>
        <p:txBody>
          <a:bodyPr/>
          <a:lstStyle/>
          <a:p>
            <a:r>
              <a:rPr lang="en-US"/>
              <a:t>700741742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C290F67A-6C0D-DA70-0DDA-56A0FC9325F7}"/>
              </a:ext>
            </a:extLst>
          </p:cNvPr>
          <p:cNvSpPr txBox="1">
            <a:spLocks/>
          </p:cNvSpPr>
          <p:nvPr/>
        </p:nvSpPr>
        <p:spPr>
          <a:xfrm>
            <a:off x="3107825" y="4324832"/>
            <a:ext cx="1585316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700726311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330CCCF-552A-3BE7-E632-3E4DE4353FA8}"/>
              </a:ext>
            </a:extLst>
          </p:cNvPr>
          <p:cNvSpPr txBox="1">
            <a:spLocks/>
          </p:cNvSpPr>
          <p:nvPr/>
        </p:nvSpPr>
        <p:spPr>
          <a:xfrm>
            <a:off x="5217264" y="4324832"/>
            <a:ext cx="1585316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700741007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12065AD4-E177-7CB6-7C0F-C38BE902E42A}"/>
              </a:ext>
            </a:extLst>
          </p:cNvPr>
          <p:cNvSpPr txBox="1">
            <a:spLocks/>
          </p:cNvSpPr>
          <p:nvPr/>
        </p:nvSpPr>
        <p:spPr>
          <a:xfrm>
            <a:off x="7447508" y="4417759"/>
            <a:ext cx="1585316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700742048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706BB752-D302-75BE-7991-8370062CF3B7}"/>
              </a:ext>
            </a:extLst>
          </p:cNvPr>
          <p:cNvSpPr txBox="1">
            <a:spLocks/>
          </p:cNvSpPr>
          <p:nvPr/>
        </p:nvSpPr>
        <p:spPr>
          <a:xfrm>
            <a:off x="9659166" y="4250490"/>
            <a:ext cx="1585316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700721987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745E62-F408-91BE-5596-56A2B99A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77" y="2076450"/>
            <a:ext cx="1856670" cy="1905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8FCBCA-8594-4083-FFFD-85B1B37F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033" y="2015973"/>
            <a:ext cx="1566641" cy="197043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03A4023-48DD-8542-CAE7-62D15E3A43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0649" b="10649"/>
          <a:stretch/>
        </p:blipFill>
        <p:spPr>
          <a:xfrm>
            <a:off x="9504289" y="2114549"/>
            <a:ext cx="1845511" cy="1845511"/>
          </a:xfrm>
        </p:spPr>
      </p:pic>
      <p:pic>
        <p:nvPicPr>
          <p:cNvPr id="14" name="Picture 1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05EEE0BF-0302-691D-CE1B-4F8144DBDF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13" r="-8333" b="876"/>
          <a:stretch/>
        </p:blipFill>
        <p:spPr>
          <a:xfrm>
            <a:off x="7382339" y="2146070"/>
            <a:ext cx="1834687" cy="18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8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33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allout: Bent Line 128">
            <a:extLst>
              <a:ext uri="{FF2B5EF4-FFF2-40B4-BE49-F238E27FC236}">
                <a16:creationId xmlns:a16="http://schemas.microsoft.com/office/drawing/2014/main" id="{59FC1F5C-EE79-4D4A-A052-CF8545C5F654}"/>
              </a:ext>
            </a:extLst>
          </p:cNvPr>
          <p:cNvSpPr/>
          <p:nvPr/>
        </p:nvSpPr>
        <p:spPr>
          <a:xfrm>
            <a:off x="3972404" y="589727"/>
            <a:ext cx="4455583" cy="804333"/>
          </a:xfrm>
          <a:prstGeom prst="borderCallout2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3200">
                <a:cs typeface="Calibri"/>
              </a:rPr>
              <a:t>Overview</a:t>
            </a:r>
            <a:endParaRPr lang="en-US" sz="3200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0DCAC9C3-3C01-4D2A-A755-9F7BEF029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383392"/>
              </p:ext>
            </p:extLst>
          </p:nvPr>
        </p:nvGraphicFramePr>
        <p:xfrm>
          <a:off x="704724" y="2035731"/>
          <a:ext cx="11110262" cy="4264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29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23A7DBD-3A7B-C06A-4F40-B3A810E16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9089" b="100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9" name="Rectangle 6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C3DEB-5EB7-4413-BD80-3E210C6AF0E2}"/>
              </a:ext>
            </a:extLst>
          </p:cNvPr>
          <p:cNvSpPr txBox="1"/>
          <p:nvPr/>
        </p:nvSpPr>
        <p:spPr>
          <a:xfrm>
            <a:off x="477981" y="1122363"/>
            <a:ext cx="4625586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MATRIX </a:t>
            </a:r>
            <a:endParaRPr lang="en-US" sz="48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MULTIPLICATION</a:t>
            </a:r>
            <a:endParaRPr lang="en-US" sz="4800">
              <a:latin typeface="+mj-lt"/>
              <a:ea typeface="+mj-ea"/>
              <a:cs typeface="Calibri Light"/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80" name="Rectangle 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DCF71FBB-258A-8665-58B8-D5C8AB39E187}"/>
              </a:ext>
            </a:extLst>
          </p:cNvPr>
          <p:cNvSpPr txBox="1">
            <a:spLocks/>
          </p:cNvSpPr>
          <p:nvPr/>
        </p:nvSpPr>
        <p:spPr>
          <a:xfrm>
            <a:off x="1106622" y="4677406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- </a:t>
            </a:r>
            <a:r>
              <a:rPr lang="en-US">
                <a:ea typeface="+mn-lt"/>
                <a:cs typeface="+mn-lt"/>
              </a:rPr>
              <a:t>MapReduce 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954284"/>
            <a:ext cx="10513106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4262016"/>
            <a:ext cx="10513106" cy="1242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Mapper is a function which process the input data. The mapper processes the data and creates several small chunks of data. </a:t>
            </a:r>
          </a:p>
          <a:p>
            <a:pPr>
              <a:lnSpc>
                <a:spcPct val="90000"/>
              </a:lnSpc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Reducer takes the output of the Mapper process each of them to generate the output. 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4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2903E-03EA-4360-86A6-73E165497674}"/>
              </a:ext>
            </a:extLst>
          </p:cNvPr>
          <p:cNvSpPr txBox="1"/>
          <p:nvPr/>
        </p:nvSpPr>
        <p:spPr>
          <a:xfrm>
            <a:off x="571075" y="1626785"/>
            <a:ext cx="8139349" cy="41020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/>
              <a:t>Aim: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Aim is to Implement a MapReduce application to perform Matrix Multiplication.</a:t>
            </a:r>
            <a:endParaRPr lang="en-US" sz="22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/>
              <a:t>Objective</a:t>
            </a:r>
            <a:r>
              <a:rPr lang="en-US" sz="2200"/>
              <a:t> : </a:t>
            </a:r>
            <a:endParaRPr lang="en-US" sz="22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For Multiplication large scale data we are using MapReduce Code for matrix Multiplication in our project.</a:t>
            </a:r>
            <a:endParaRPr lang="en-US" sz="22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PC">
            <a:extLst>
              <a:ext uri="{FF2B5EF4-FFF2-40B4-BE49-F238E27FC236}">
                <a16:creationId xmlns:a16="http://schemas.microsoft.com/office/drawing/2014/main" id="{9ACC37D3-6905-A071-9659-D1DBD823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4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0AF5-8020-259D-2148-CEAE67D6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205302B-09B7-CD58-6583-992CA9433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882639"/>
              </p:ext>
            </p:extLst>
          </p:nvPr>
        </p:nvGraphicFramePr>
        <p:xfrm>
          <a:off x="286627" y="887541"/>
          <a:ext cx="7750292" cy="3444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13919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Facet</vt:lpstr>
      <vt:lpstr>office theme</vt:lpstr>
      <vt:lpstr>Office Theme</vt:lpstr>
      <vt:lpstr>Big Data Analytics - 13418 W300 B - Fall 22</vt:lpstr>
      <vt:lpstr>PowerPoint Presentation</vt:lpstr>
      <vt:lpstr>Project Guide</vt:lpstr>
      <vt:lpstr>MEET OUR TEAM !</vt:lpstr>
      <vt:lpstr>PowerPoint Presentation</vt:lpstr>
      <vt:lpstr>PowerPoint Presentation</vt:lpstr>
      <vt:lpstr>INTRODUCTION</vt:lpstr>
      <vt:lpstr>PowerPoint Presentation</vt:lpstr>
      <vt:lpstr> </vt:lpstr>
      <vt:lpstr>PowerPoint Presentation</vt:lpstr>
      <vt:lpstr>TIMELINE</vt:lpstr>
      <vt:lpstr>Proposed Methods for MapReduce</vt:lpstr>
      <vt:lpstr>MapReduce: Overview</vt:lpstr>
      <vt:lpstr>  MapReduce: The Map Step</vt:lpstr>
      <vt:lpstr>   MapReduce:  The Reduce Step</vt:lpstr>
      <vt:lpstr>PowerPoint Presentation</vt:lpstr>
      <vt:lpstr>Map-Reduce environment takes care of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for Matrix Multiplication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255</cp:revision>
  <dcterms:created xsi:type="dcterms:W3CDTF">2022-11-16T00:19:35Z</dcterms:created>
  <dcterms:modified xsi:type="dcterms:W3CDTF">2022-11-16T19:03:36Z</dcterms:modified>
</cp:coreProperties>
</file>